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sldIdLst>
    <p:sldId id="260" r:id="rId5"/>
    <p:sldId id="257" r:id="rId6"/>
    <p:sldId id="430" r:id="rId7"/>
    <p:sldId id="431" r:id="rId8"/>
    <p:sldId id="432" r:id="rId9"/>
    <p:sldId id="261" r:id="rId10"/>
    <p:sldId id="292" r:id="rId11"/>
    <p:sldId id="293" r:id="rId12"/>
    <p:sldId id="339" r:id="rId13"/>
    <p:sldId id="294" r:id="rId14"/>
    <p:sldId id="295" r:id="rId15"/>
    <p:sldId id="296" r:id="rId16"/>
    <p:sldId id="297" r:id="rId17"/>
    <p:sldId id="298" r:id="rId18"/>
    <p:sldId id="299" r:id="rId19"/>
    <p:sldId id="300" r:id="rId20"/>
    <p:sldId id="301" r:id="rId21"/>
    <p:sldId id="302" r:id="rId22"/>
    <p:sldId id="303" r:id="rId23"/>
    <p:sldId id="312" r:id="rId24"/>
    <p:sldId id="313" r:id="rId25"/>
    <p:sldId id="314" r:id="rId26"/>
    <p:sldId id="315" r:id="rId27"/>
    <p:sldId id="316" r:id="rId28"/>
    <p:sldId id="340" r:id="rId29"/>
    <p:sldId id="318" r:id="rId30"/>
    <p:sldId id="341" r:id="rId31"/>
    <p:sldId id="319" r:id="rId32"/>
    <p:sldId id="320" r:id="rId33"/>
    <p:sldId id="321" r:id="rId34"/>
    <p:sldId id="322" r:id="rId35"/>
    <p:sldId id="323" r:id="rId36"/>
    <p:sldId id="324" r:id="rId37"/>
    <p:sldId id="325" r:id="rId38"/>
    <p:sldId id="326" r:id="rId39"/>
    <p:sldId id="327" r:id="rId40"/>
    <p:sldId id="328" r:id="rId41"/>
    <p:sldId id="329" r:id="rId42"/>
    <p:sldId id="330" r:id="rId43"/>
    <p:sldId id="331" r:id="rId44"/>
    <p:sldId id="332" r:id="rId45"/>
    <p:sldId id="311" r:id="rId46"/>
    <p:sldId id="427" r:id="rId47"/>
    <p:sldId id="310" r:id="rId48"/>
    <p:sldId id="309" r:id="rId49"/>
    <p:sldId id="308" r:id="rId50"/>
    <p:sldId id="307" r:id="rId51"/>
    <p:sldId id="306" r:id="rId52"/>
    <p:sldId id="356" r:id="rId53"/>
    <p:sldId id="349" r:id="rId54"/>
    <p:sldId id="350" r:id="rId55"/>
    <p:sldId id="419" r:id="rId56"/>
    <p:sldId id="420" r:id="rId57"/>
    <p:sldId id="421" r:id="rId58"/>
    <p:sldId id="422" r:id="rId59"/>
    <p:sldId id="304" r:id="rId60"/>
  </p:sldIdLst>
  <p:sldSz cx="9144000" cy="6858000" type="screen4x3"/>
  <p:notesSz cx="6858000" cy="9144000"/>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0114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78" d="100"/>
          <a:sy n="78" d="100"/>
        </p:scale>
        <p:origin x="1594" y="62"/>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5" Type="http://schemas.openxmlformats.org/officeDocument/2006/relationships/slide" Target="slides/slide1.xml"/><Relationship Id="rId61" Type="http://schemas.openxmlformats.org/officeDocument/2006/relationships/presProps" Target="presProp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4" Type="http://schemas.openxmlformats.org/officeDocument/2006/relationships/slideMaster" Target="slideMasters/slideMaster1.xml"/><Relationship Id="rId9" Type="http://schemas.openxmlformats.org/officeDocument/2006/relationships/slide" Target="slides/slide5.xml"/></Relationships>
</file>

<file path=ppt/ink/ink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5-05-14T13:32:45.750"/>
    </inkml:context>
    <inkml:brush xml:id="br0">
      <inkml:brushProperty name="width" value="0.05292" units="cm"/>
      <inkml:brushProperty name="height" value="0.05292" units="cm"/>
      <inkml:brushProperty name="color" value="#FF0000"/>
    </inkml:brush>
  </inkml:definitions>
  <inkml:trace contextRef="#ctx0" brushRef="#br0">5698 2874 298 0,'0'0'98'0,"0"0"-54"0,0 0-9 0,94-49 5 16,-70 20-2-16,9-10 11 15,1-5-1-15,-14 13 4 16,-5 4 4-16,-7 2-11 15,-6 1-12-15,-2 2-8 16,-4-3-13-16,-19 3-6 16,-16 3-6-16,-18 14-6 15,-17 5-8-15,-7 18-9 16,-1 22 15-16,15 9 0 16,15 8 8-16,21 6-1 15,16 3-7-15,12 1 7 16,3-9-1-16,12-9-2 0,16-15 4 15,6-10 0-15,-1-12 1 16,-5-5 12-16,-8-2 2 16,-7 0-8-16,-7 1-4 15,-4 8-6-15,-2 3 2 16,-15 9-10-16,-21 3-8 16,-4 3-33-16,-1-6-19 15,9-5 23-15,3-5 11 16,4-7-3-16,8-6 25 15,4-3 15-15,6 0 0 16,7-3-44-16,4-9-5 0,26-5-73 16,12-5 79-16,16-5-77 15,6 1 52-15,6-3 68 16,-1 3 54-16,-10 2 86 16,-12 6-32-16,-16 4 5 15,-13 5 9-15,-12 7 5 16,-6 2-30-16,0 0-77 15,3 0-20-15,2 5-16 16,3 10 16-16,6 7 0 16,7 2 0-16,7 0 0 15,8-6 0-15,3-8-4 16,7-10-5-16,2 0 5 16,-2-20 4-16,-7-5 3 15,-10 2-1-15,-9-1 4 16,-11 8 0-16,-8 3 17 0,-1 4 7 15,0 5-7-15,-3 3-1 16,-6 1-21-16,-4 5-1 16,-1 23-14-16,-5 15 13 15,1 20 1-15,3 9 1 16,9 13 0-16,6 11 1 16,0 1 1-16,8-7-1 15,1-17 0-15,-2-25 0 16,-7-27 2-16,3-15-2 15,-3-6 0-15,6-15 12 16,0-15-13-16,2-10-1 16,-4-4-18-16,-4 3 12 0,0 1-5 15,-13 3-8-15,-1 7 0 16,7 2 15-16,7 6 3 16,0-2 1-16,23-5-8 15,12-10 0-15,14-7-1 16,14-10 9-16,10-10 6 15,4-1-2-15,1-5-4 16,-11-1 2-16,-17 5 1 16,-9 6 0-16,-16 10 8 15,-11 12-2-15,-8 15 6 16,-6 12 25-16,0 7-13 16,0 6-27-16,0 0-1 0,0 12-14 15,0 23-4-15,0 15 18 16,0 13 1-1,1 6-2-15,4 1 2 0,4-1 0 16,-3-9-5-16,3-7-8 16,4-14-14-16,2-14-3 15,12-17-8-15,13-8 9 16,15-25 5-16,10-22-45 16,4-12 6-16,-12-8 47 15,-12-5 16-15,-15-2 47 16,-14-7-5-16,-11 3 3 15,-5 4 5-15,0 15 23 16,0 19-26-16,0 20-4 0,0 11-25 16,0 9-18-1,0 1-3-15,0 27-22 0,10 20 12 16,4 22 13-16,0 8 0 16,3 6 1-16,1 1-1 15,1-12-2-15,2-8-10 16,3-14-11-16,6-12 0 15,7-13-26-15,12-13-24 16,11-13-46-16,6-6-97 16,-2-20-217-16</inkml:trace>
  <inkml:trace contextRef="#ctx0" brushRef="#br0" timeOffset="1380.93">7804 2941 406 0,'0'0'122'15,"0"0"60"-15,-49-86-68 0,38 73-46 16,4 10-39-16,0 3-29 15,1 11-10-15,-9 17-3 16,1 11 13-16,2 6 0 16,4-2 0-16,8-3-1 15,0-8-37-15,13-9-16 16,20-14-22-16,10-9 19 16,4-9 45-16,-7-15 7 15,-8 0 5-15,-14 0 4 16,-13 2 30-16,-5 3 23 15,-17 0 18-15,-15 6-50 16,-1 4-21-16,7 5 1 16,14 4 10-16,11 0-15 15,1 16-12-15,0 10 12 0,6 7 0 16,16 3 0-16,3 0 2 16,7-1-1-16,1-3 0 15,-1-8 2-15,1-8-1 16,3-14-2-16,9-2-2 15,6-25 1-15,8-16-14 16,1-10-20-16,0-5-8 16,-13-9 16-16,-20-3 5 15,-27-2 22-15,-6-3 8 16,-31-2 8-16,-5 0 31 16,6 2 7-16,12 8 28 0,14 13-24 15,6 20-20-15,4 15-15 16,0 17-23-1,0 6 0-15,0 28-22 0,9 21 17 16,4 16 4-16,-1 12 1 16,-3 9-3-16,0 3 3 15,-3-7 0-15,-2-8 3 16,-1-16-3-16,-3-21 0 16,0-16-8-16,0-15-14 15,4-12-13-15,10-4 28 16,11-22 2-16,8-6-49 15,5-1 16-15,-9 7 29 16,-9 10 9-16,-7 8 0 0,-4 6 2 16,0 2-2-1,1 0-2-15,4 9 0 0,4 16-2 16,4 8 4-16,0 7 0 16,-5 7 0-16,-4 1 2 15,-11-1-4-15,-2-7 2 16,-18-6-34-16,-12-8-24 15,-7-10 6-15,-8-6-19 16,-13-10 21-16,-6 0 4 16,-5-8 23-16,7-12 23 15,14-1 16-15,18 1 62 16,21 2-13-16,9-1-20 16,41-1-17-16,25-7-28 15,27-7-2-15,15-4 2 16,6-1 2-16,-4-1 15 15,-11 1 12-15,-19 6 13 16,-28 5 4-16,-16 13 1 0,-22 7 4 16,-14 6-9-16,0 2-40 15,0 3-2-15,-18 23-34 16,-6 9 34-16,-1 12-1 16,4 2 0-16,10 2 0 15,10 0-1-15,1-6-2 16,6-12-29-16,19-7-3 15,2-15 6-15,6-11 5 16,6 0 4-16,-2-20-1 16,-5-9 5-16,-10-3 17 0,-9 0 2 15,-7 4 15 1,-6 6 15-16,0 5-1 0,0 7 6 16,0 5-7-16,0 5-25 15,-3 0-5-15,3 7-10 16,0 15 9-16,0 7 1 15,9 2 0-15,17 3-1 16,9-4 1-16,9-8 0 16,3-8-3-16,1-9 3 15,0-5-6-15,4-14 5 16,1-20-1-16,5-12 4 16,0-11-1-16,-9-6 4 15,-9 1-3-15,-20-3-1 16,-15 9 0-16,-5 10-1 0,-1 19 0 15,-7 12 1-15,4 15-1 16,1 0-3-16,-3 25-42 16,0 20 37-16,-3 13 7 15,1 8 1-15,4 4 1 16,-3 0-1-16,5-6 5 16,-1-8 0-16,-1-11 3 15,2-14-2-15,-1-13-2 16,2-11 0-16,-3-7 0 15,-12 0 18-15,-16 0 0 16,-19-5-22-16,-16 2-44 16,-5 3-58-16,3 0-133 15</inkml:trace>
  <inkml:trace contextRef="#ctx0" brushRef="#br0" timeOffset="2182.7">4960 3599 371 0,'0'0'72'16,"0"0"17"-16,0 0-32 15,0 0-51-15,0 0-2 0,98 0 13 16,-6 0 20-16,37-1 16 15,41-2-9-15,36-3-9 16,27 6-24-16,35 0-6 16,29 0-4-16,31 7 1 15,28 6-2-15,19-1-12 16,14-1-11-16,-8 0 7 16,-14-4 10-16,-36-2 6 15,-45-3 3-15,-49-2-1 16,-48 0 7-16,-39 0 22 15,-38-8-3-15,-29 1-10 16,-26 0 0-16,-24 4-4 16,-16 2-5-16,-14-1-8 15,-3 2-1-15,0 0-5 0,-11 0-27 16,-21 6-38 0,-16 14-36-16,-10 2 7 0,-1-6-63 15,2-9-185-15</inkml:trace>
  <inkml:trace contextRef="#ctx0" brushRef="#br0" timeOffset="2896.98">9096 3030 273 0,'0'0'124'0,"0"0"-13"16,0 0-31-16,0 0-12 16,0 0-29-16,0 0-37 15,-3-13-2-15,3 13-8 16,0 0-6-16,0 9 10 15,0 13 4-15,-3 9 1 16,-1 10 5-16,0 7 4 16,1 6-4-16,3-1-6 15,0-5-6-15,11-14-102 0,14-20-72 16</inkml:trace>
  <inkml:trace contextRef="#ctx0" brushRef="#br0" timeOffset="3495.96">11368 3047 456 0,'0'0'36'0,"0"0"17"16,0 0-10-16,0 0 12 16,0 0 1-16,67-84-10 15,-45 55-15-15,0-10-7 16,-2-3-4-16,-4-6 17 15,-6-2-11-15,-5 2-1 16,-5 8-1-16,0 7-8 16,0 13 8-16,0 8-16 15,-3 8-8-15,0 4-2 16,0 4-7-16,-4 29-41 16,-10 24 47-16,-4 22 3 0,-6 16 0 15,-1 6 0-15,2 2-1 16,3-5-2-1,1-12-17-15,5-15-37 0,1-16-60 16,7-26-61-16,6-24-137 16</inkml:trace>
  <inkml:trace contextRef="#ctx0" brushRef="#br0" timeOffset="4195.75">10916 3009 583 0,'0'0'0'0,"0"0"11"16,127-15 3-16,-68 15 7 15,7 0-11-15,8 0-4 0,7 0-2 16,7 0 5-16,0 1-7 16,-8 1-2-16,-15-2 3 15,-19 1-3-15,-21 1 0 16,-10-2 1-16,-10 1-3 15,-5-1 4-15,0 0 11 16,0 4 4-16,-10 6-17 16,-7 6 0-16,-1 6 1 15,-2 9 3-15,3 5 1 16,3 4 3-16,5 2-1 16,9-7-4-16,0-9-2 15,14-12-1-15,12-9 6 0,12-5 9 16,8-7 10-16,6-22 1 15,3-5-19 1,-7-7-7-16,-17 2-4 0,-17 5-22 16,-14 6-7-16,0 5-5 15,-12 6 3-15,-1 7 33 16,5 4 2-16,4 6 0 16,4 0 3-16,0 1-3 15,0 18-8-15,0 6 8 16,4 3 11-16,14 3 15 15,5 3 11-15,7-1 5 16,2 1 0-16,1-2-25 16,-4-3-4-16,-6-5-6 15,-7-7-4-15,-10-5-1 0,-6-4-2 16,0-6-3-16,0-2-23 16,-6 0 15-16,-13-18 10 15,-6-10-29-15,-1-11 14 16,2-5 16-16,7-1 1 15,10 1 15-15,7 8 14 16,7 4-14-16,19 9-7 16,10 7-6-16,4 4-3 15,4 10 0-15,-4 2-3 16,-2 0 2-16,-8 1-5 16,-11 14-44-16,-13 3-87 15,-6 1-24-15,-10-2-90 0</inkml:trace>
  <inkml:trace contextRef="#ctx0" brushRef="#br0" timeOffset="6178">13696 2772 481 0,'0'0'37'0,"0"0"-27"16,0 0 59-16,18 87-21 15,22-68 2-15,10-9 10 16,14-10-10-16,1 0-19 16,-2-14-3-16,-14-11-11 15,-9-6 4-15,-13-5-3 16,-13-2 0-16,-10 0-17 16,-4 5-1-16,-21 3-2 15,-25 8-3-15,-20 15-15 16,-13 7-2-16,2 9 20 0,13 26-5 15,14 13 1 1,17 13 4-16,13 8-1 0,15 4-1 16,5-1 1-16,18-8 3 15,27-11-1-15,13-13-5 16,14-15-11-16,11-15-20 16,3-10 14-16,-5-4 23 15,-9-20 4-15,-16-5 7 16,-15 0 26-16,-16-2-11 15,-13 6 8-15,-12 3-3 16,0 1-18-16,-15 8-13 16,-4 8-8-16,1 5 6 0,4 5-13 15,5 23-2 1,1 11 7-16,8 10 10 0,0 8-1 16,11 0 0-16,13-6 0 15,7-8 2-15,5-14-2 16,3-13 2-16,1-12-1 15,5-4 8-15,-1-7 4 16,2-20 2-16,-5-5-10 16,-9-6-4-16,-19-4-1 15,-13-1-10-15,-31 5-91 16,-26 4-102-16,-13 9 83 16,3 6 45-16,10 9 41 15,22 3 35-15,15 4 7 0,11 3-2 16,9 0 35-1,3 0-8-15,27 0 9 0,15 0 40 16,10 0-12-16,6 0-24 16,3 5-2-16,-3 12-15 15,-6 5-1-15,-12 5-20 16,-9 2-7-16,-14 0 1 16,-11-1-1-16,-6-3 0 15,-3-6 0-15,0-5 0 16,-4-6-6-16,-4-6-4 15,1-2-20-15,-2-7 30 16,0-20 16-16,-2-11-16 16,3-6-4-16,6-1 4 15,2 8 7-15,10 8 8 0,16 13-1 16,7 15-10-16,1 1-8 16,-4 10 2-16,3 15-1 15,-7 3-3-15,-6 5 3 16,-5-1 1-16,-6-4-1 15,-2-5 2-15,-2-8 2 16,0-11 0-16,-1-4 3 16,-3 0 24-16,8-9 40 15,0-13-59-15,3-8-9 16,-4-5-5-16,-5-1 5 16,0 4 1-16,-2 6 5 15,2 9-3-15,0 11 10 0,4 6-13 16,4 5-28-1,4 16 3-15,1 11 20 0,3 5 1 16,0 4-9-16,4-6-4 16,7-7-10-16,11-17 3 15,5-11 19-15,7-14 5 16,1-23-8-16,0-13-6 16,-2-8 14-16,-9-10 1 15,-11-9 11-15,-19-5 20 16,-13 4-17-16,-27 11-15 15,-10 13 20-15,4 19 28 16,14 15 58-16,11 12-61 16,3 8-45-16,1 25-32 0,0 34-43 15,-5 39 75-15,1 28 3 16,5 20 5-16,3 3-3 16,0-4-1-16,18-10-2 15,3-16-2-15,-2-20 0 16,-4-24 3-16,-1-26 0 15,-2-20-3-15,-6-17-4 16,3-12-4-16,6-9-15 16,0-25 10-16,5-23-122 15,-3-15-3-15,-16-14 55 16,-1-6 66-16,-22 2 17 16,-5 7 48-16,2 10 9 15,8 12-21-15,9 14-26 0,6 13 1 16,2 12-6-16,0 10 36 15,14 9-3-15,6 3-27 16,4 15-11-16,8 21-5 16,-1 9 1-16,-1 8 2 15,-5-2 2-15,-7-5-3 16,-9-10 6-16,-8-10-6 16,-1-6 3-16,-9-6 0 15,-21-6 6-15,-11-4 7 16,-3-4-13-16,-2-7-9 15,1-24-15-15,-1-14-16 16,3-8 1-16,6 2-4 0,16 2 21 16,19 16 22-1,5 9 0-15,30 12-1 0,4 12-29 16,7 0 29-16,-4 18 1 16,0 12 25-16,0 9-3 15,4 7 18-15,-1 4-3 16,-3 1-10-16,-1 2-2 15,-4-8-8-15,-6-9-5 16,-5-11 3-16,-8-13-5 16,-8-5-5-16,-2-7-2 15,-2-3 9-15,0-22-12 16,-2-11-15-16,-2-9-10 16,-12-5 24-16,-20-5 1 15,-6-2 11-15,2 4 30 0,10 6 5 16,12 11 7-16,14 13-21 15,0 9-32-15,31 7-18 16,23 5-40-16,15 2 5 16,14 0-17-16,-1 17-34 15,-8-3 26-15,-14 3 14 16,-16 2-5-16,-21-1-30 16,-16-2-113-16</inkml:trace>
  <inkml:trace contextRef="#ctx0" brushRef="#br0" timeOffset="6459.83">16141 3224 353 0,'0'0'175'16,"0"0"-18"-16,0 0-57 0,0 0-41 15,82-53-20 1,-59 37-25-16,2-2-3 0,-2-1-3 16,-3-1 2-16,-7 3 2 15,-4 3-3-15,-9-1 2 16,0 3 0-16,0 5-11 15,-13 4 0-15,-11 3-6 16,-10 12-10-16,-10 20 4 16,-5 15 6-16,3 12 2 15,9 3-2-15,20 1-3 16,17-8-2-16,28-16 2 16,32-11 9-16,12-13 3 0,13-15 5 15,3 0-8-15,2-11-26 16,0-17-138-16,-15-5-438 15</inkml:trace>
  <inkml:trace contextRef="#ctx0" brushRef="#br0" timeOffset="6910.62">17606 2953 739 0,'0'0'52'16,"0"0"-52"-16,0 0-18 15,0 72 12-15,0-30 4 0,-9 1 2 16,-4 6 6-16,0 1 1 15,3-3 1-15,2-2 1 16,8-8-4-16,0-11-4 16,9-6-1-16,26-20-5 15,21 0 2-15,23-23-48 16,12-15-102-16,3-8-138 16</inkml:trace>
  <inkml:trace contextRef="#ctx0" brushRef="#br0" timeOffset="7109.49">17652 2863 482 0,'0'0'31'0,"0"0"-30"0,0 0 12 16,88-1 54-16,-42-4-5 15,8 0-1-15,5-1-29 16,1 4-21-16,-2 2-11 15,-4 0-24-15,-8 0-122 16,-18 0-173-16</inkml:trace>
  <inkml:trace contextRef="#ctx0" brushRef="#br0" timeOffset="7559.26">17489 3130 613 0,'0'0'128'0,"0"0"-106"0,143 2 24 16,-53-2-5-16,12 0-20 16,8 0-17-16,3 0-4 15,-1-7-3-15,-9 0-3 16,-20-1 5-16,-26 5 1 16,-26 0 3-16,-20 3-3 15,-11 0-3-15,-18 0 0 16,-26 17-7-16,-16 10 9 15,-10 7 1-15,1 3-9 16,7-4-19-16,12-8-21 0,17-8-32 16,14-15-11-1,17-2 54-15,2-14 35 0,21-17-16 16,7-6 12-16,-2-6 7 16,-7 0 26-16,-6 2 37 15,-6 9-11-15,1 8 54 16,0 11-18-16,-2 10-42 15,3 3-35-15,0 8-11 16,8 19-2-16,6 13-1 16,2 11 3-16,8 7-2 15,7-3-18-15,11-12-20 16,13-13-25-16,11-19 5 16,1-11 7-16,2-5-4 15,2-22-57-15,-2-8-139 0</inkml:trace>
  <inkml:trace contextRef="#ctx0" brushRef="#br0" timeOffset="7908.91">19018 3067 274 0,'0'0'202'0,"0"0"4"16,-46-73-49-16,31 66-65 15,-6 7-51-15,-9 13-41 16,-7 22-9-16,-8 17 7 16,4 6 0-16,9 2 2 15,7-2 0-15,14-9-6 16,11-17-15-16,14-14-3 15,29-18 24-15,18-4 0 16,10-27 0-16,4-10-2 16,-11-7 2-16,-16-2 0 0,-21 0 1 15,-18 1 12-15,-9 2-2 16,-12 10-6-16,-9 12-2 16,6 12 14-16,7 13-10 15,2 0-7-15,-5 22-25 16,-1 19 23-16,-3 9 1 15,6 11 1-15,6 5 0 16,3-4-2-16,12-10-3 16,18-15-29-16,7-18 4 15,0-15 21-15,1-4-27 16,-6-17-77-16,-6-13-147 16</inkml:trace>
  <inkml:trace contextRef="#ctx0" brushRef="#br0" timeOffset="8359.68">19175 3146 541 0,'0'0'175'0,"0"0"-43"16,0 0-132-16,0 0-18 16,0 0 15-16,-6 85 3 15,2-44 2-15,3 0 3 16,-1-9-3-16,2-10-1 16,0-9 0-16,8-12 5 15,13-1 9-15,3-10-15 16,10-14-3-16,2-10-35 15,-3-4 17-15,-7 4 9 16,-7 3 12-16,-6 12 0 16,-7 7 13-16,-2 9-6 15,1 3-7-15,-2 0-7 0,3 17-5 16,0 6 7-16,1 7 5 16,2 1 0-16,1 1 5 15,0-7-2-15,-3-9 1 16,0-11-3-16,7-5 0 15,4-8-1-15,9-18-6 16,3-7-16-16,-5-4 15 16,-8 3 7-16,-7 8 21 15,-4 10 6-15,-3 7-1 16,-3 9 22-16,0 0-48 16,0 13-8-16,0 20 2 15,0 13 3-15,0 13 3 0,1 13 1 16,8 6 3-16,0-3-4 15,-1-8-15-15,-4-21-54 16,-2-22-89-16,2-23-125 16</inkml:trace>
  <inkml:trace contextRef="#ctx0" brushRef="#br0" timeOffset="9489.9">15690 3030 308 0,'0'0'79'16,"0"0"41"-16,0 0-61 15,0 0 12-15,0-82-6 16,0 68-35-16,0 2 0 16,0 2 22-16,0 3-21 15,0 4-3-15,0 1 0 16,0 2-9-16,0 0-14 15,0 0-5-15,0 0-6 16,7 2-4-16,7 17 7 16,7 8-1-16,-1 13 2 15,-1 9-1-15,-2 8 3 16,-3 8 0-16,-4 0 0 0,-1-1 0 16,-1-7 1-16,-1-8 1 15,3-13-1-15,-2-16 0 16,-2-11 2-16,-4-4-2 15,-2-5 1-15,0 0 7 16,0-2 6-16,0-14 2 16,-3-5-17-16,-6 5 0 15,-2 1 0-15,4 2 0 16,5 6 0-16,1 0 0 16,1 2 0-16,0 1 0 0,0 1 0 15,3 0-13 1,11 1-12-16,0 2 4 0,-3 0 12 15,-3 0-8-15,-8 0-10 16,-1 0-107-16,-39 0-199 16</inkml:trace>
  <inkml:trace contextRef="#ctx0" brushRef="#br0" timeOffset="10771.89">11703 3040 197 0,'0'0'143'16,"0"0"-102"-16,0 0-19 15,0 0 41-15,0 0 15 16,0 0-47-16,23-7-5 16,-5 4 7-16,4 3-17 15,-1 0-8-15,-3 0-8 16,-4 17 0-16,-7 6-8 15,-7 7 8-15,0 0 1 16,0 3 1-16,-9-1-2 16,4-5-4-16,-1-3-46 0,2-4-14 15,-4-11-101-15</inkml:trace>
  <inkml:trace contextRef="#ctx0" brushRef="#br0" timeOffset="11371.65">11884 2963 137 0,'0'0'125'0,"0"0"-40"16,0 0-15-16,0 0 5 15,0 0-53-15,0 0 30 16,-21-46-2-16,16 40-9 15,1 0-13-15,2 3-5 16,1 1 1-16,-1 2-9 16,2 0-7-16,0 0-7 15,0 0-1-15,0 0-4 16,0 5-15-16,0 11 9 0,17 7 9 16,8 5 1-1,8 3 5-15,3 3 1 0,-1-1-5 16,-2-2 2-16,-1-2-2 15,-6-4 0-15,-9 2-1 16,-17 1-24-16,-26-7-188 16</inkml:trace>
  <inkml:trace contextRef="#ctx0" brushRef="#br0" timeOffset="13237.82">11726 3035 5 0,'0'0'13'0,"0"0"23"16,0 0 17-16,0 0 29 16,0 0 10-16,0 0-23 15,58-23 10-15,-52 23-41 16,3-3-30-16,4 3-2 16,1 0 7-16,-1 0-4 15,0 0-4-15,-2 0-1 16,-2 0 4-16,-5 0-8 15,-3 0 4-15,-1 0-1 16,0 6-2-16,0 2 3 16,0 2 0-16,2-3-1 15,3 3 0-15,5-4-1 16,6 1 3-16,4-3 0 0,2-1 3 16,-4 1-4-16,-6-2-3 15,-7 1-1-15,-2 2-1 16,-3 0-3-16,0 2 1 15,-8 6 3-15,-10 1 8 16,-6 0-2-16,1 1-4 16,0 1 2-16,4-2-4 15,-2 0 0-15,0 2-2 16,3-2-1-16,-3 1-8 16,0 0 2-16,3 0-10 15,2-2-2-15,3-6 12 16,3-2-4-16,2-2 12 0,-1-1-3 15,-4-2 4 1,2 0-1-16,-1 0-5 0,-1-5-74 16</inkml:trace>
  <inkml:trace contextRef="#ctx0" brushRef="#br0" timeOffset="15883.97">7328 4227 522 0,'0'0'121'0,"0"0"8"15,0 0-81-15,0 0 5 16,0 0-42-16,0 0-11 16,-43-1-12-16,40 37 9 15,-1 13-1-15,1 10 2 16,-3 12 2-16,1 5 2 15,4-3-2-15,1-9 1 16,0-15-2-16,6-20-10 16,17-18-5-16,14-11-4 0,16-14 20 15,11-33-1-15,3-11 1 16,-7-6 0-16,-15 4 0 16,-21 8 1-16,-20 1-1 15,-4 1-14-15,-33 2 5 16,-16-2 6-16,-15 8 3 15,-3 5-1-15,9 10-3 16,17 10 4-16,19 8 5 16,18 9-3-16,4 0-2 15,26 0-83-15,16 17 80 16,18-1 2-16,16-3-5 16,7-5-7-16,1-6-2 0,-5-2 8 15,-9 0 6-15,-19-10 2 16,-19 0 2-16,-12 3 25 15,-13 2 33-15,-5 4 16 16,-2 1-66-16,0 1-11 16,0 24-24-16,0 16 24 15,-6 15-4-15,-2 11 4 16,3 15 1-16,2 15 2 16,3 4 3-16,0 4 1 15,0-6 5-15,0-10-9 16,0-16 1-16,0-15-2 15,0-24 3-15,0-17-5 16,0-17 2-16,0-10 1 0,0-29 3 16,7-21-6-1,-3-10-20-15,-4-11 6 0,0-7-4 16,-22-6-4-16,-6 1 18 16,-2 4 4-16,2 9-1 15,7 12-32-15,12 4-10 16,9 11 15-16,0 10 28 15,24 11 12-15,10 14 18 16,6 15-25-16,6 5-5 16,0 26 0-16,1 12-5 15,-7 7 4-15,-8 2 0 16,-10-4 1-16,-16-7-2 16,-6-10 1-16,0-8-1 15,-21-5 2-15,-15-3 0 0,-9-4 14 16,-10-1-8-16,0-3 7 15,-1-1-8-15,9-3 1 16,14 0-6-16,11 0-6 16,22 0-29-16,0 0-117 15,33 0-322-15</inkml:trace>
  <inkml:trace contextRef="#ctx0" brushRef="#br0" timeOffset="16517.02">8260 4509 233 0,'0'0'116'0,"0"0"-114"16,0 0 64-16,0 0 43 15,0 0-17-15,86-17-65 16,-55-5 10-16,-5 0-18 15,-3-2-10-15,-11 0 48 16,-12 1 6-16,0 2-34 16,-15 3-27-16,-15 5-2 15,-4 9-10-15,-2 4 7 16,6 7 0-16,10 18 0 16,12 6-3-16,8 9-12 0,8 0-2 15,29 3 2 1,12-8-24-16,14-10-6 0,2-22 25 15,-2-3 23-15,-9-27 8 16,-9-9 44-16,-14 0 29 16,-10 4-46-16,-8 7-10 15,-7 11-25-15,-5 6 0 16,-1 8-4-16,0 0-6 16,0 11-30-16,0 10 40 15,-4 4 0-15,1 4-1 16,3 0-7-16,0-1 0 15,7-4 7-15,9-4-9 16,4-7 2-16,3-12-17 16,2-1-1-16,4-16 2 15,1-11-12-15,-1-6 4 0,-8 4 25 16,-10 5 7-16,-6 6 7 16,-5 8 1-16,0 6 51 15,0 4-31-15,0 0-28 16,0 14-28-16,0 8 23 15,0 7 5-15,9 3 3 16,7 2-3-16,12-1 0 16,4-2 0-16,12-13-36 15,9-15-116-15,10-5-259 16</inkml:trace>
  <inkml:trace contextRef="#ctx0" brushRef="#br0" timeOffset="16761.62">9581 4191 850 0,'0'0'88'16,"0"0"-53"-16,0 0-35 16,0 0-27-16,0 0 24 15,-33 108-2-15,33-43 5 16,0 12 0-16,0 6 0 15,22 0 0-15,2-10 2 16,-1-15-2-16,0-21-38 16,3-17-50-16,2-19-27 0,3-2-25 15,-4-31-281-15</inkml:trace>
  <inkml:trace contextRef="#ctx0" brushRef="#br0" timeOffset="18714.48">9494 4137 688 0,'0'0'30'0,"0"0"65"16,76-92-43-16,-40 75-35 16,6 3-5-16,7 9-8 0,2 5-4 15,-3 0 1-15,-5 12-2 16,-8 12 1-16,-13 5-6 15,-12 4-32-15,-10 3-24 16,-3 1 27-16,-23-2 20 16,-5-3-8-16,0-4 11 15,2-4 8-15,10-7 4 16,9-5-1-16,5-7-2 16,5-2 0-16,0 0 3 15,0 3 31-15,6 5-3 16,13 7 23-16,6 11-40 15,4 10-7-15,0 11 1 16,-7 11-5-16,-5 2 0 16,-13-4 0-16,-4-10-1 15,0-12-5-15,-14-7-3 0,-9-10-10 16,-6-6 17-16,-3-8 1 16,-5-6-2-16,0-4 3 15,0-18 4-15,0-8 0 16,1-3-4-16,9-1-6 15,9 2-33-15,18-1 2 16,9 3-37-16,39 1-115 16,16 2 92-16,18 6 22 15,3 3 30-15,0 3 45 16,-12-1 0-16,-13 2 73 16,-23 2 10-16,-17 5 42 15,-12 3 1-15,-8 3-12 0,0 1-24 16,0 0-80-16,0 0-10 15,-4 4-13-15,-9 18 10 16,-7 17-2-16,0 14 5 16,-3 7 3-16,9 4-1 15,9-4 0-15,5-9-1 16,11-15-1-16,20-17 1 16,13-16 1-16,11-3 8 15,6-26-1-15,5-12 0 16,-8-4-9-16,-11-4 0 15,-15 0-4-15,-20 1 2 16,-12 1-16-16,-15 4-8 16,-23 4-19-16,-10 7-36 0,-3 9 44 15,12 6 37-15,11 4 6 16,12 3-5-16,10 7-1 16,6 0-1-16,0 0-12 15,0 0-28-15,3 0 26 16,10 4 15-16,4 0 2 15,-1 0 3-15,-4-1 10 16,-7-1-7-16,1-2 0 16,-6 0-1-16,0 0 35 15,0 0-1-15,0 0 1 16,0 0 5-16,0 0-12 16,0 0 3-16,0 0-11 0,0 0-13 15,0 0-14 1,0-3 0-16,0 1 1 0,0 1 0 15,0 1-1-15,0 0 0 16,0 0 0-16,0 0-1 16,0 0 1-16,0 0-4 15,0 0 3-15,0 0-3 16,0 0 0-16,0 0 0 16,0 0 1-16,0 0-7 15,0 0 0-15,0 0-13 16,0 0-15-16,7 0 11 15,13 6 23-15,18 2 3 16,26-1-3-16,14-3-43 16,7-1-36-16,-2-3 16 15,-14 0 35-15,-14 0 32 0,-15 0 0 16,-14-2 17-16,-12-2 37 16,-11 2 23-16,-3 2 6 15,0-2-54-15,0 2-29 16,-9 0-2-16,-10 10-7 15,-8 14 2-15,-4 11 7 16,-2 9 0-16,3 6-2 16,2 4 2-16,9 1 0 15,14-5 0-15,5-8-4 16,27-11-1-16,25-15-11 0,15-16 16 16,15-2 4-1,7-28 0-15,-8-7-3 0,-9-5 1 16,-25-5 1-16,-20 0 9 15,-19 1 9-15,-8-1-17 16,-18 3-4-16,-24 4-5 16,-13 10-5-16,-6 6 7 15,-5 8-1-15,11 3 2 16,10 7 2-16,14 4 1 16,12 2-1-16,8 0-2 15,7 5-26-15,4 3-13 16,21-5-17-16,34-3 14 15,24-6 44-15,15-17 5 16,-1-6-4-16,-6 0 2 16,-16-2 0-16,-12-1-3 0,-11-1 6 15,-15 3 1-15,-14 1 1 16,-13 5 9-16,-6 7 21 16,0 5 11-16,0 6 10 15,0 6-8-15,-3 0-51 16,-13 21-17-16,-10 22 9 15,-6 23 7-15,-3 10 1 16,4 8-1-16,12 5 1 16,11-2 1-16,8-9-1 15,0-14 0-15,3-20 1 16,9-18-1-16,0-16-1 16,7-10-21-16,8-15 21 0,7-23-17 15,4-14-112-15,-3-7 25 16,-8-1 89-16,-8 6 5 15,-5 8 11-15,-2 11 4 16,-2 12 0-16,1 6 20 16,-2 8 9-16,-5 7-9 15,-4 2-12-15,0 0-12 16,0 0-14-16,0 11-4 16,-13 8 18-16,-14 3 1 15,-3 3 8-15,-1-1-9 16,5 1 2-16,4-4-1 15,3 0 1-15,7 1 9 16,0-3-5-16,6 2-2 16,3-3-2-16,3-1-2 15,0 0 0-15,0-5 7 0,11 0-2 16,11-2 8-16,17-3 7 16,14-2 1-16,20-5-4 15,11 2-17-15,14-2-42 16,7 0-74-16,-2 0-61 15</inkml:trace>
  <inkml:trace contextRef="#ctx0" brushRef="#br0" timeOffset="19880.54">12576 4212 702 0,'0'0'112'16,"0"0"-70"-16,0 0-42 16,0 0-32-16,0 0 24 0,-36 80 8 15,17-27 0-15,-1 7 1 16,5 6 2-16,2 4-2 16,5 0-1-16,7-6 4 15,1-14-4-15,9-17 1 16,22-16-2-16,20-17 3 15,18-1-4-15,16-30-2 16,6-9-75-16,7-11-96 16,-8-5-159-16</inkml:trace>
  <inkml:trace contextRef="#ctx0" brushRef="#br0" timeOffset="20084.57">12525 4158 558 0,'0'0'31'0,"0"0"1"16,113-34-3-16,-56 23-9 16,3-2 13-16,-2 6-20 15,-4 2-13-15,0 5 0 16,-1 0-67-16,-11 0-84 15,-17 7-72-15</inkml:trace>
  <inkml:trace contextRef="#ctx0" brushRef="#br0" timeOffset="20565.87">12406 4342 492 0,'0'0'135'16,"0"0"-135"-16,95 14 5 15,-30-9 14-15,16 0 15 16,10-1-8-16,8-1-19 16,4-2-4-16,-9-1 2 15,-17 0-5-15,-17 0 3 16,-26 0 1-16,-19 0 9 16,-13 1 9-16,-2 5-22 15,-12 7-5-15,-28 10 5 0,-19 8 23 16,-6 8-15-16,-1 5-1 15,7-1-4-15,13-6-1 16,14-10-2-16,11-11-23 16,12-15-13-16,9-1 25 15,1-25 4-15,19-15-69 16,5-9-30-16,-3-4 103 16,-8 6 0-16,-9 6 6 15,-1 12 16-15,-4 10 122 16,1 8-59-16,1 6-44 15,1 5-23-15,3 2-15 16,6 17-20-16,10 12 20 16,9 8 0-16,8 9 2 0,9 8-1 15,6 0-1-15,10-8-5 16,9-12-45-16,10-14-68 16,5-15 9-16,-3-7-17 15,-10-4-206-15</inkml:trace>
  <inkml:trace contextRef="#ctx0" brushRef="#br0" timeOffset="20913.48">13754 4442 455 0,'0'0'187'15,"0"0"-53"-15,0 0 3 16,0 0-88-16,0 0-48 16,-95-59-1-16,72 71-11 0,-7 20 8 15,-7 12 1-15,5 13 2 16,6 1-4-16,11-4-7 15,14-11-24-15,1-14-11 16,37-19-9-16,20-10 50 16,10-4-1-16,1-21 4 15,-11-6 4-15,-15-3 5 16,-13-1 11-16,-12 2 47 16,-11 1-63-16,-6 2 7 15,0 7 5-15,-21 9-14 16,0 6 1-16,5 8-4 15,2 5 3-15,5 20-10 16,2 10-5-16,4 7 2 16,3 2 1-16,1 1-22 15,22-9-23-15,14-9-91 0,9-15-12 16,6-12-126-16</inkml:trace>
  <inkml:trace contextRef="#ctx0" brushRef="#br0" timeOffset="21395.98">14109 4517 480 0,'0'0'291'0,"0"0"-254"15,0 0-37-15,0 0 0 16,-39 107 0-16,30-63 0 0,3-4 9 16,6-9-1-1,0-9-6-15,0-9-2 0,3-10 6 16,11-3 0-16,8-6 14 15,6-19-14-15,6-8-6 16,0-6-40-16,-9-2 9 16,-7 7-10-16,-5 5 41 15,-4 7 4-15,-1 9 12 16,-4 11-16-16,2 2-2 16,0 2-17-16,3 18 17 15,3 5-1-15,3 8 3 16,3-1 2-16,-2-2 5 15,2-6-1-15,-6-10-5 16,1-10-1-16,2-4 1 16,5-5 4-16,2-19-5 0,4-9-17 15,-4-4-29 1,-2-4 10-16,-6 5 36 0,-2 4 10 16,-6 11 49-16,-1 8-35 15,-2 9 7-15,0 4 2 16,0 0-33-16,4 21-10 15,3 11 4-15,1 11 4 16,1 8 2-16,-2 5 4 16,1-3 0-16,-4-3 0 15,-3-10-4-15,-4-13-106 16,0-14-232-16</inkml:trace>
  <inkml:trace contextRef="#ctx0" brushRef="#br0" timeOffset="43156.99">8823 5660 261 0,'0'0'70'0,"0"0"7"15,0 0 9-15,0 0-12 16,0 0-43-16,0 0 6 0,0 0 9 16,0 0-6-1,0-51-1-15,0 45-13 0,0 3 12 16,0-2-10-16,0 1-22 15,0 4-1-15,0-2-5 16,0-1 0-16,19-1-9 16,14 0 7-16,9 0-5 15,7 1 1-15,0 3-7 16,-5 0 13-16,-9 0 0 16,-6 17-6-16,-12 12 1 15,-12 13-10-15,-5 16-6 16,-22 16 14-16,-29 7 5 15,-16 1 0-15,-8-7-4 16,2-11-18-16,11-15-5 0,14-12 7 16,12-13 11-16,15-10 9 15,8-6 2-15,10-4 3 16,3-4-2-16,0 0-1 16,0 0-14-16,25 0 14 15,10-4 14-15,9-6-1 16,9-5 2-16,0 3-1 15,-2 0-5-15,-2 4-1 16,-7 2-7-16,-8 3 0 16,-8 1-1-16,-7 2-13 15,-8 0-63-15,-6-3-134 16,-5-3-211-16</inkml:trace>
  <inkml:trace contextRef="#ctx0" brushRef="#br0" timeOffset="43522.6">9435 5288 218 0,'0'0'407'15,"0"0"-298"-15,0 0-8 16,0 0-72-16,0 0-29 16,0 0-12-16,0-14-2 15,0 40 12-15,0 15 2 16,0 10 1-16,0 10 2 15,-14 6-1-15,-2-1 0 16,-2-3 2-16,-2-5-4 16,3-11-19-16,2-12-85 15,-2-18-96-15,5-17-318 16</inkml:trace>
  <inkml:trace contextRef="#ctx0" brushRef="#br0" timeOffset="43867.61">9697 5528 599 0,'0'0'146'0,"0"0"-52"15,0 0-78-15,0 0-16 16,0 0-15-16,0 0 12 16,-15 63 3-16,-4-13 2 15,-6 11-2-15,-1 5 4 16,-2-1-3-16,1-3 1 15,6-12-1-15,2-11-1 16,8-7-43-16,5-15-92 16,6-14-153-16</inkml:trace>
  <inkml:trace contextRef="#ctx0" brushRef="#br0" timeOffset="44257.36">9752 5832 792 0,'0'0'81'16,"0"0"-18"-16,0 0-26 15,0 0-37 1,0 0 0-16,0 0-11 0,63-21 5 16,-56 59-2-16,-4 8 8 15,-3 6 4-15,0-1-4 16,-16-4-22-16,-5-6 8 15,0-7-5-15,3-8-15 0,3-6 1 16,5-8-14-16,4-8-3 16,0-4 26-16,2 0 24 15,4 0 8-15,0 0 5 16,3-3 6-16,16-5-1 16,6-2-16-16,9 0 1 15,4 2 3-15,1 0-3 16,2 1-1-16,1 0-2 15,-1-1 0-15,-1-1-14 16,-3 0-25-16,-7 0-67 16,-14-1-53-16,-13 4-217 15</inkml:trace>
  <inkml:trace contextRef="#ctx0" brushRef="#br0" timeOffset="44706.84">10491 5380 886 0,'0'0'22'0,"0"0"66"16,0 0-28-16,0 0-60 0,0 0-4 15,0 0-19 1,-36 41 23-16,27 30 0 0,-6 13 0 16,5 6 1-16,3-4-2 15,2-15 0-15,5-20-26 16,0-20-8-16,0-16 4 16,0-8-21-16,0-7 5 15,0-5 32-15,5-14 15 16,-2-6-45-16,-1 0 40 15,-2 4 3-15,1 2 2 16,0 8 0-16,3 5 0 16,-3 6 11-16,1 0-11 15,4 0 0-15,4 15-2 16,2 7 2-16,0 4 0 16,3 1 0-16,-1 4 1 15,1-4 0-15,6-5-1 0,1-8-96 16,0-11-138-16,-3-3-216 15</inkml:trace>
  <inkml:trace contextRef="#ctx0" brushRef="#br0" timeOffset="45205.75">10632 5747 817 0,'0'0'53'0,"0"0"-35"16,0 0-18-16,0 0-19 15,0 0 12-15,0 92 6 0,0-54 1 16,3-4 4-16,0-9-3 16,1-8 1-16,3-9 2 15,1-5-4-15,7-3-3 16,12-5 3-16,8-18-5 16,1-6-19-16,-4-4-12 15,-8 0 30-15,-7-4 6 16,-4-2 11-16,2-5 1 15,0 3 1-15,-3 7-1 16,6 3 1-16,-8 7-2 16,3 3-11-16,-2 3-4 15,1 8-16-15,-5 2-15 16,-1 5 16-16,0 3-5 16,0 0-30-16,5 4 33 15,4 15 20-15,2 9-3 0,3 10 2 16,1 8 2-16,-3 1 20 15,-4-3 34-15,-3-5-33 16,-4-7 1-16,1-4 20 16,-3-3-26-16,-2-3-5 15,-3-3-8-15,0-2 0 16,-8 0-2-16,-22 2 3 16,-16 3-4-16,-16 3-40 15,-10 3-103-15,3-2-68 16,11-3-168-16</inkml:trace>
  <inkml:trace contextRef="#ctx0" brushRef="#br0" timeOffset="45607.6">9096 6309 413 0,'0'0'34'0,"0"0"39"16,-78 10-35-16,65-5-8 15,7-2-4 1,6-2 8-16,0 2 7 0,12 0 0 16,28 1 5-16,33-1 40 15,39-3-55-15,39 0-18 16,34 0-6-16,15 0-5 16,6-3-1-16,-10-1-1 15,-14 0 0-15,-13-2-5 16,-23-1-3-16,-25 3-4 15,-33 0-6-15,-35 2-43 0,-34-3-76 16,-19-6-225-16</inkml:trace>
  <inkml:trace contextRef="#ctx0" brushRef="#br0" timeOffset="45792.65">10920 6287 776 0,'0'0'72'16,"0"0"-19"-16,0 0-46 15,0 0-2-15,0 0 1 16,0 0-6-16,30-24-14 16,-30 20-73-16,0-6-212 15</inkml:trace>
  <inkml:trace contextRef="#ctx0" brushRef="#br0" timeOffset="46719.78">10480 5349 396 0,'0'0'95'0,"0"0"-20"0,0 0 21 16,0 0-74-16,0 0-22 15,0 0-20-15,0 23 14 16,0 14 6-16,-7 7 5 16,-5 11 5-16,-5 5-10 15,-1 8 2-15,1 0 2 16,2-5 2-16,1-11-5 15,8-15 0-15,5-15 0 16,1-9-1-16,0-9-2 16,0-2-14-16,0-2-15 15,0 0 31-15,0-5 0 16,1-10-53-16,4-6 28 0,-2-3 25 16,2-3-8-1,5-1 4-15,3 3-1 0,6 0 5 16,7 5 8-16,0 4-6 15,3 4 4-15,-4 6-1 16,-5 6 0-16,-6 0-1 16,-6 9-2-16,-5 13 8 15,-3 4 20-15,0 6-9 16,-12 2 8-16,-6 2-23 16,1-1 9-16,5 1-6 15,7-5-3-15,5-6-6 16,0-3-6-16,3-8-103 0,19-14-107 15</inkml:trace>
  <inkml:trace contextRef="#ctx0" brushRef="#br0" timeOffset="48492.68">10771 5582 16 0,'0'0'16'16,"0"0"2"-16,0 0-18 0,0 0-2 15,0 0 2-15,0 0 0 16,-30 0 0-16,14 0 0 16,-5 0-32-16</inkml:trace>
  <inkml:trace contextRef="#ctx0" brushRef="#br0" timeOffset="48951.74">10626 5600 312 0,'0'0'148'0,"0"0"-33"0,0 0-23 15,0 0-30-15,0 0-12 16,0 0-7-16,3-35-19 16,-1 32-14-16,-1 0 3 15,-1 3 9-15,0 0-11 16,3 0-11-16,4 0-6 15,4 12-10-15,4 10 15 16,-1 11 0-16,-4 7-3 16,-3 10-1-16,-5 4 5 15,-2-2-1-15,0-5 1 16,0-9 0-16,0-13-17 16,1-11 5-16,-1-7-36 15,2-6 48-15,-2-1 0 0,1 0 36 16,-1-3 34-16,0-14-43 15,0-6-27-15,0-7 0 16,0-1 0-16,0-3 0 16,0-3 0-16,5-1-2 15,16-7 1-15,12 2-9 16,10 3-33-16,8 6-7 16,-2 9 3-16,-4 11-18 15,-11 8-21-15,-17 6-34 16,-17 0-326-16</inkml:trace>
  <inkml:trace contextRef="#ctx0" brushRef="#br0" timeOffset="50337.15">10759 5880 295 0,'0'0'92'0,"0"0"-76"16,0 0 30-16,0 0-1 16,0 0-4-16,0 0 7 0,1 1 8 15,-1-1-6-15,0 0-10 16,0 0-12-16,0 0-5 15,0 0-3-15,2 0-3 16,1 0-8-16,4-4-9 16,8-12-13-16,8-4 11 15,4-8-33-15,7-3 22 16,-3-1 13-16,-1-5 0 16,-6 2 10-16,-3 1 0 15,-5 5-5-15,-4 3 0 16,-4 7-5-16,-2 3 0 15,-2 4-8-15,-4 1 3 0,0 3-12 16,0-1 0-16,0 3-11 16,0 1 4-16,-4 2 19 15,1 2 5-15,3 1 0 16,-3 0-1-16,3 0 1 16,0 0-1-16,0 0-1 15,0 0-4-15,-2 0-3 16,-1 0-4-16,-2 5 4 15,0 2 7-15,0 0 2 16,1 0-2-16,2-1-1 16,1-2 0-16,1-1 3 15,0 1-4-15,0-1 1 16,0 3 3-16,0 0-2 16,0-1 2-16,0 1-1 15,0 0-4-15,0 1-8 0,0 1-5 16,0 1-33-16,0 2-8 15,-3-5-112-15</inkml:trace>
  <inkml:trace contextRef="#ctx0" brushRef="#br0" timeOffset="52182.09">6896 6568 407 0,'0'0'119'16,"0"0"19"-16,0 0-17 15,0 0-46-15,0 0-22 16,0 0-38-16,0-31-15 0,0 31-2 16,0 0-3-1,0 12-6-15,0 17 6 0,0 11 5 16,0 12 1-1,0 8 0-15,0 7 2 0,0-5-3 16,0-7 1-16,0-13-2 16,1-19 0-16,1-13-24 15,-1-8 1-15,1-2 11 16,5-4 13-16,8-21 21 16,5-16-18-16,5-10-2 15,-6-2-1-15,-5 2 9 16,-7 10 29-16,2 11-22 15,0 11-16-15,3 8 0 16,3 9-5-16,7 2 1 0,9 0-2 16,10 14 6-16,9 8-5 15,3 8-3-15,8 7-2 16,-4 4-7-16,-1-4-27 16,-7-8-27-16,-10-7 16 15,-7-13 0-15,-12-6-6 16,-12-3 8-16,-1-7 53 15,-7-21 63-15,0-12-19 16,0-10 25-16,-16-3 23 16,-11 3-48-16,-3 7 2 15,5 14-27-15,9 12-16 16,11 11-3-16,5 6-3 16,15 0-97-16,24 6-21 0,16 8 27 15,14 3-93 1</inkml:trace>
  <inkml:trace contextRef="#ctx0" brushRef="#br0" timeOffset="52681.46">7885 6812 577 0,'0'0'120'15,"0"0"3"-15,0 0-92 16,40-79-29-16,-22 62-1 15,-2 4 2-15,-4 1-3 16,-4 3-1-16,-6 3 1 0,-2 1-3 16,0 1 3-16,-17 4-8 15,-15 0-6-15,-11 7-25 16,-2 15 12-16,5 6-24 16,6 2 32-16,14 2-19 15,10-1 25-15,10 1-16 16,7-3 8-16,23-4 2 15,14-7 9-15,12-5 8 16,15-11-2-16,12-2-15 16,3-7-56-16,-2-13-19 15,-12-7 16-15,-16-3 78 16,-20-2 2-16,-18-2 67 0,-14 5 39 16,-4-1 29-1,-11 5-42-15,-14 2-37 0,0 7 5 16,6 7-37-16,10 7-25 15,7 2-1-15,2 6-33 16,0 20 24-16,14 11 7 16,8 6 2-16,5 6 2 15,4-3-2-15,-1-5-4 16,0-7-19-16,1-10-66 16,4-10-28-16,-2-14-63 15</inkml:trace>
  <inkml:trace contextRef="#ctx0" brushRef="#br0" timeOffset="52864.99">8333 6471 443 0,'0'0'149'0,"0"0"-149"16,0 0-4-16,0 0-19 15,84 78-53-15,-60-39-61 16,3-1-214-16</inkml:trace>
  <inkml:trace contextRef="#ctx0" brushRef="#br0" timeOffset="53781.69">8771 6774 653 0,'0'0'139'15,"0"0"-21"-15,0 0-74 16,0-81-9-16,0 70-26 16,-3 3-6-16,1 5-3 15,0 2-3-15,-2 1 1 16,-8 1-9-16,-7 19-24 16,-6 12 21-16,-2 8 5 15,4 9-16-15,2 4 9 16,4 3 5-16,9 0 0 15,7-2 8-15,1-3-1 16,0-1-3-16,16 3 3 0,2-3 3 16,1-3 0-16,-5-4 1 15,2-8 2-15,-8-6-2 16,-5-8 0-16,-3-4 1 16,0-5-1-16,0-4-4 15,-11-3 0-15,-7-5-2 16,-7 0 6-16,-6-3 0 15,-4-14 0-15,4-5 0 16,10-8-3-16,14-7-3 16,7-4-8-16,28-9-15 15,24-6-5-15,10-1 28 16,8-3 6-16,7-2 8 16,-5-2 7-16,-8-1 14 15,-11 5 15-15,-17 9-18 0,-16 7 23 16,-10 14-5-16,-8 9-13 15,-2 13-4-15,0 7-27 16,0 1-1-16,0 20-52 16,0 15 43-16,0 14 8 15,0 8-7-15,0 1-9 16,6-5 6-16,13-9-6 16,4-13-22-16,6-13 10 15,5-9-38-15,3-9-20 16,-2-2 0-16,-5-22 36 0,-6-3 52 15,-14-6 21 1,-3-1 13-16,-7 2 35 0,0 5-21 16,0 8-1-16,0 6-4 15,0 9-4-15,0 4-25 16,0 0-14-16,0 10-39 16,15 14 36-16,15 2 2 15,9-2-2-15,7-6-34 16,2-10-17-16,0-6-11 15,1-2-13-15,-6-22 32 16,-5-14 8-16,-8-8 38 16,-10-4 16-16,-14 0 55 15,-6 4-9-15,-9 2 15 16,-14 3 1-16,-3 13 11 16,10 9-57-16,4 7-23 0,12 10-7 15,0 2-2-15,0 23-16 16,0 15 14-16,0 13 1 15,13 16 1-15,7 6 0 16,5-4 1-16,-1-4-1 16,-3-19-2-16,-5-13-31 15,2-14-22-15,4-16-27 16,2-5-46-16,-1-20-189 16</inkml:trace>
  <inkml:trace contextRef="#ctx0" brushRef="#br0" timeOffset="54663.15">9567 6790 611 0,'0'0'5'0,"81"-16"6"16,-15 4 27-16,11-1 16 16,11-3-19-16,-5 4-13 15,-6 2-2-15,-15 2 0 16,-8 0-16-16,-17 3 1 15,-14 2-5-15,-14 2 1 16,-9 1-2-16,0 0-19 16,-2 0 10-16,-16 0 2 15,-6 4 8-15,-1 13-2 16,0 4 2-16,8 8-1 0,2 0-3 16,11 5 0-1,4 1 0-15,3-5 1 0,25-9-14 16,20-13-12-1,6-8 16-15,-1-3 13 0,-4-16 1 16,-17-1 0-16,-13-3 5 16,-9 3 30-16,-9-1 7 15,-1 1-15-15,-15 3-28 16,-12 5-4-16,3 7 1 16,5 3 3-16,9 2-1 15,9 5-23-15,1 15 7 16,0 6 12-16,15 6 1 0,13 3 2 15,10-1 2 1,14-11 0-16,18-14-2 0,14-9 2 16,8-19 9-16,-1-16-2 15,-9-8 11-15,-16-3-9 16,-14 5 3-16,-21 4 10 16,-19 6-10-16,-12 1-5 15,-17 0-7-15,-31 5 0 16,-9 4-4-16,3 11 4 15,14 10 0-15,18 3 0 16,5 25-5-16,2 13 2 16,8 12 3-16,7 6-1 15,0 2 0-15,29-8-19 16,15-12 6-16,21-15 9 16,11-18 5-16,6-8 6 0,-8-5-2 15,-19-11 0-15,-24 3-2 16,-17 1 1-16,-14-1 6 15,0 1-5-15,-5 3-4 16,-5 4-3-16,0 5 3 16,2 2-5-16,-3 25-1 15,-5 13 6-15,-1 16 1 16,0 5 12-16,3 12 2 16,5 2-9-16,3-2-2 15,3-8-2-15,1-10 2 16,1-23-2-16,0-15-1 15,-1-12 0-15,2-5 5 16,-1-2 67-16,-4-20-18 16,1-10-54-16,-6-4-1 0,-1-1-25 15,-1 7-4-15,2 4-47 16,10-2-72-16,0 0-110 16</inkml:trace>
  <inkml:trace contextRef="#ctx0" brushRef="#br0" timeOffset="54979.65">11303 7011 66 0,'0'0'462'16,"0"0"-324"-16,0 0-1 15,0 0-94-15,0 0-23 16,55-73-6-16,-30 52-3 0,2-1 3 16,2-4 3-1,1-2 3-15,-4-3-17 0,-4 1 1 16,-9 2-3-16,-10 1-1 15,-3 4 0-15,-8 0-4 16,-13 9-2-16,-5 7 2 16,-10 7-4-16,-1 7-12 15,-7 19-2-15,0 18 15 16,5 15 3-16,5 8-5 16,13 1 4-16,15-13 1 15,6-16 2-15,33-17-3 16,23-14 5-16,18-7 0 15,11-1-33-15,3-12-146 16,-5-15-247-16</inkml:trace>
  <inkml:trace contextRef="#ctx0" brushRef="#br0" timeOffset="55296.65">12077 6609 143 0,'0'0'685'0,"0"0"-588"15,-20-73-36-15,10 63-23 16,8 6-22-16,0 2-15 16,1 2-1-16,1 0-9 15,0 14-44-15,0 17-17 16,0 13 15-16,0 3-63 16,0-7-176-16</inkml:trace>
  <inkml:trace contextRef="#ctx0" brushRef="#br0" timeOffset="55451.41">12109 7103 603 0,'0'0'19'0,"0"0"-19"15,0 0-6-15,0 0-56 16,0 0-26-16,0 0-231 15</inkml:trace>
  <inkml:trace contextRef="#ctx0" brushRef="#br0" timeOffset="55663.65">12337 6925 808 0,'0'0'45'15,"0"0"-43"-15,0 0-2 16,102-21 5-16,-53 9 5 16,9-2-1-16,4-3-4 15,6 0-5-15,-7 5 0 16,-9-2-71-16,-12-1-188 16</inkml:trace>
  <inkml:trace contextRef="#ctx0" brushRef="#br0" timeOffset="56631.5">13757 6615 408 0,'0'0'74'0,"0"0"68"16,-19-86-52-16,10 65-6 15,-1 4-22-15,2 5-13 16,1 5-13-16,3 5 3 15,3 2-15-15,-4 0-24 16,-3 22-12-16,-4 17 9 16,-5 12 3-16,4 13 0 15,-2 6-2-15,0 4 1 16,3-9 0-16,0-11-16 16,9-14-10-16,3-14 4 15,9-14-17-15,24-12 9 16,12 0-2-16,5-15-64 0,0-13 20 15,-7-9 77 1,-11-1 5-16,-10 1 9 0,-8 4 38 16,-8 4 31-16,-4 8-22 15,-2 5 7-15,0 7-41 16,0 5 10-16,0 2-27 16,0 2-10-16,0 0-8 15,0 6-5-15,4 19-6 16,4 16 18-16,-2 10-1 15,-2 5-2-15,1 0-17 16,-2-10-11-16,0-5-25 16,3-10-49-16,5-12-79 15,6-13-202-15</inkml:trace>
  <inkml:trace contextRef="#ctx0" brushRef="#br0" timeOffset="56960.49">14285 6829 808 0,'0'0'62'16,"0"0"22"-16,0 0-78 15,0 0-6-15,0 0-20 16,0 0 10-16,-6 40 10 16,9-3 2-16,9-2-2 15,6-6-16-15,7-8-35 16,10-12 26-16,11-9-5 15,6-4 13-15,0-20 17 16,-10-9 0-16,-12-3 7 0,-16-2 10 16,-14-3 9-16,-4 1 1 15,-34 3-26-15,-15 8-1 16,1 7-1-16,15 12-1 16,17 8 2-16,19 2-3 15,1 6-121-15,4 15 57 16,20 0-18-16,8-6-90 15</inkml:trace>
  <inkml:trace contextRef="#ctx0" brushRef="#br0" timeOffset="57140.49">14725 6565 822 0,'0'0'9'16,"0"0"-9"-16,0 0-42 16,0 0 8-16,0 0-36 15,94-1-70-15,-55 1-212 16</inkml:trace>
  <inkml:trace contextRef="#ctx0" brushRef="#br0" timeOffset="57359.37">15169 6422 772 0,'0'0'133'0,"0"0"-66"0,0 0-67 16,0 0-15-16,0 0 10 16,-19 117 3-16,10-45 2 15,2 16 2-15,1 10-2 16,3 2 0-16,0-2-43 15,1-12-27-15,2-15-36 16,0-19-50-16,18-18-145 16</inkml:trace>
  <inkml:trace contextRef="#ctx0" brushRef="#br0" timeOffset="57509.9">15383 7177 812 0,'0'0'144'16,"0"0"-91"-16,0 0-24 15,0 0-29-15,0 0-6 16,0 0-24-16,16-38-27 16,-14 38-140-16,5 0-128 15</inkml:trace>
  <inkml:trace contextRef="#ctx0" brushRef="#br0" timeOffset="58658.62">16166 6203 524 0,'0'0'117'15,"0"0"4"-15,0 0-30 16,-43-75-19-16,37 75-26 0,-2 0-46 16,-8 18-10-1,-16 24 5-15,-9 24 5 0,-4 21 0 16,4 12 0-16,12 10-3 15,13 9-1-15,16 3-10 16,0-7-3-16,26-12-4 16,16-20-16-16,16-22-17 15,14-16-35-15,9-22-69 16,8-19-289-16</inkml:trace>
  <inkml:trace contextRef="#ctx0" brushRef="#br0" timeOffset="59226.33">16615 6549 496 0,'0'0'56'16,"0"0"89"-16,0 0-62 16,48-82-47-16,-38 57-12 0,-5-6-14 15,-5-3-6-15,0-2 17 16,-17 2-18-16,-20 7-3 15,-18 8 0-15,-14 15-9 16,-1 4 6-16,9 9 0 16,21 24 3-16,22 11-28 15,16 10-6-15,2 8 5 16,21 2 24-16,13-2 5 16,4-2 0-16,-1-10 0 15,-4-7 0-15,-6-7 2 16,-12-5-2-16,-5-8 0 15,-10-5 0-15,0-5-5 16,-10-6-7-16,-19-5 0 16,-5-2 5-16,-5-7-39 0,-4-18 0 15,1-6 29-15,3-7 11 16,8-2 6-16,12-3 5 16,19 2 38-16,11 2-43 15,36 6-3-15,17 1-79 16,15 1-108-16,7-1-17 15,-1 3 78-15,-4 2 90 16</inkml:trace>
  <inkml:trace contextRef="#ctx0" brushRef="#br0" timeOffset="59508.53">16882 6328 147 0,'0'0'142'16,"0"0"-48"-16,0 0-82 0,0 0-4 16,0 0-4-1,-93 58 4-15,68-16-3 0,7 6-3 16,8 8 10-16,10 7-5 15,0-5 6-15,26-6-6 16,15-15 2-16,16-16-6 16,8-20 13-16,9-3 15 15,0-28 7-15,-8-9 8 16,-13-5-13-16,-15-1 12 16,-16 0 28-16,-16-2-34 15,-6-1-25-15,-19-2-3 16,-26 3-10-16,-17 8 6 0,-5 11-7 15,8 16 0 1,14 12-17-16,17 7-57 0,14 24-56 16,10 10 45-16,4-2-125 15</inkml:trace>
  <inkml:trace contextRef="#ctx0" brushRef="#br0" timeOffset="60057.79">17804 6430 842 0,'0'0'68'16,"0"0"-56"-16,0 0-12 16,0 0-14-16,-34 85 13 0,2-30 2 15,-2-1 1-15,4-8 0 16,8-11-2-16,9-12-4 15,9-11-11-15,4-6-17 16,0-5 10-16,0-1 20 16,14-10 2-16,14-16 0 15,9-6 0-15,-1-4-51 16,-4 5-24-16,-7 3-8 16,-4 7 34-16,-3 5 38 15,-4 10 11-15,-1 2 15 16,-2 4 31-16,0 0-39 15,-1 17-7-15,4 7 0 0,-4-1 1 16,1 0 0-16,-4-2-1 16,-4-9 0-16,-2-6-38 15,2-6 18-15,5-6 20 16,0-17 24-16,8-10-21 16,-3-3 1-16,1-1 14 15,1 1 54-15,-2 6-39 16,2 7 6-16,-5 9 31 15,-2 8-34-15,-1 6-36 16,2 4-19-16,2 20 4 16,-1 10 8-16,-1 13 7 15,0 4 0-15,0 5-3 16,3-3 3-16,3-4-44 0,3-12-63 16,7-11-7-1,6-19-41-15,12-7-111 0</inkml:trace>
  <inkml:trace contextRef="#ctx0" brushRef="#br0" timeOffset="60423.06">18612 6554 575 0,'0'0'128'15,"0"0"16"-15,0 0-78 16,-24-79-33-16,11 78-27 16,-4 1-6-16,-3 2-9 15,-6 18 8-15,-2 10 0 16,2 8-2-16,4 2 1 15,6 2 2-15,11-6-4 16,5-11-3-16,18-9-10 0,21-12 15 16,16-4 2-16,9-9 0 15,-2-16-9-15,-7-5 9 16,-21 1 1-16,-16-1 3 16,-12 4 21-16,-6-3-21 15,-9 3 2-15,-12 6-6 16,0 8 0-16,5 7-7 15,7 5 3-15,1 12-31 16,0 18 17-16,-1 7 14 16,4 9-1-16,5 0-5 15,0-4-39-15,14-11-38 16,20-9-6-16,9-15-1 16,9-7-68-16</inkml:trace>
  <inkml:trace contextRef="#ctx0" brushRef="#br0" timeOffset="61655.39">18930 6496 817 0,'0'0'43'0,"0"0"-43"16,0 0-6-16,0 0 5 15,21 91 0-15,-17-63 2 16,-1-5-1-16,-1-7 2 15,-2-2-2-15,0-3-1 16,0-2 1-16,0-3-21 0,0-5-29 16,0-1 17-16,0 0 33 15,0-13 0-15,0-11-102 16,12-8-17-16,6-6 42 16,4-4 48-16,6-6 29 15,2-3 16-15,3 0 24 16,-2 2-20-16,-1 6 16 15,-2 5 4-15,-8 9 13 16,-4 9 8-16,-9 10-21 16,-3 7-9-16,-3 3-29 15,-1 0-2-15,0 13-20 16,0 11 14-16,-12 12 6 0,-7 11-3 16,-6 7 6-16,-3 10-1 15,3 3 7-15,3-1-6 16,7-3-1-16,6-6 4 15,6-9-1-15,3-11-3 16,0-14 2-16,0-9-2 16,0-13-1-16,12-1 3 15,17-25 38-15,9-14-42 16,6-7-21-16,-4 0 3 16,-12 2 18-16,-10 4 1 15,-12 4 14-15,-6 9 6 16,0 5-8-16,0 8 0 15,-2 6-8-15,-2 4-5 16,1 4 0-16,-2 0-2 0,1 0-7 16,-3 0-8-16,0 8 7 15,3 3 5-15,1-5 3 16,1-2-3-16,2-2 4 16,0 0 1-16,0-2 0 15,-1 0 0-15,1 0 1 16,0 0 6-16,0 0 5 15,0 0 5-15,0 0-5 16,0 0-7-16,0 0-2 16,0 0-2-16,0 0 4 15,0 0-2-15,0 0-2 16,0 0 1-16,0 0-2 16,0 0-1-16,0 0-7 0,0 0-1 15,12-8-2-15,4-5 5 16,-1 0 6-16,3-3 3 15,-3-1 3-15,0 1 6 16,-7 2 0-16,-2 3-2 16,-3 5 1-16,-2 4-5 15,-1 0-6-15,0 2-4 16,0 0-10-16,0 12-13 16,-9 13 21-16,-11 8 5 15,1 6-2-15,-3 6 3 16,1 3-1-16,6 2 1 15,6-7-1-15,9-7 1 0,0-9 0 16,0-13 0 0,21-11 2-16,14-3 3 0,18-11 3 15,11-17-8-15,2-6-23 16,-2-7-26-16,-15-1-17 16,-11-3 34-16,-13 0-15 15,-10 0-18-15,-8 2 65 16,-4 5 6-16,-3 6 100 15,0 13-55-15,0 9-43 16,0 7-8-16,0 3-3 16,0 0-67-16,0 23 50 15,0 10 18-15,0 4 2 16,0 5 9-16,0-5 9 0,0-1 13 16,0-6-13-1,0-4-7-15,2-2-1 0,-2-2-2 16,0-3-3-16,0 1-3 15,0-3 0-15,-4-2-1 16,-3-4 2-16,-6 0-3 16,2-3-7-16,-1 0-28 15,-5-3-14-15,-4-3-54 16,1-2-62-16</inkml:trace>
  <inkml:trace contextRef="#ctx0" brushRef="#br0" timeOffset="62556.24">20144 6272 326 0,'0'0'186'15,"0"0"-186"-15,-35 76 0 16,18-33 8-16,0 6 7 0,0 6 5 16,6 3-6-1,3-4-9-15,4-9 0 0,4-11-4 16,4-15-1-16,26-13 0 15,18-6 1-15,18-9 36 16,8-20-27-16,-3-9 0 16,-10-7 1-16,-21-6 12 15,-19-2 7-15,-21 0 9 16,0-3-9-16,-28-2-7 16,-14 0-21-16,2 14 15 15,7 12 24-15,13 15 1 16,10 12-40-16,4 5-2 0,0 20-26 15,-3 22 24 1,-3 16 2-16,5 9 0 0,7 6 0 16,0-5-1-16,34-8-20 15,21-12-11-15,15-12 11 16,9-14-26-16,-1-11-23 16,-10-11-64-16,-10 0-95 15</inkml:trace>
  <inkml:trace contextRef="#ctx0" brushRef="#br0" timeOffset="63037.64">20877 6295 845 0,'0'0'48'0,"0"0"-48"15,0 0-20-15,0 0 13 16,3 86 7-16,-3-39 2 16,-5 8-1-16,-6-1 0 15,4-3-1-15,3-10 2 16,4-14-2-16,0-12 1 16,0-12-1-16,0-3 8 15,7-9 10-15,14-22-1 16,7-16-17-16,2-12-11 15,-8-3-1-15,-5-2 1 0,-8 3-11 16,0 7 10-16,0 9 2 16,3 16 3-16,-3 14 3 15,-3 8-7-15,2 7-1 16,-2 12-17-16,-3 17 3 16,-3 14 6-16,0 8 15 15,-17 2 4-15,-9-4 1 16,4-6 0-16,-1-11-1 15,4-12 0-15,3-6 2 16,-4-4-2-16,1-8 3 16,-2-2-2-16,-3 0 2 15,-3-17-2-15,5 2-46 16,10 1-165-16,12 3-122 16</inkml:trace>
  <inkml:trace contextRef="#ctx0" brushRef="#br0" timeOffset="63320.27">21352 5892 833 0,'0'0'15'0,"0"0"-12"0,0 0-3 15,0 0-7 1,69 117 3-16,-60-30 4 16,-5 17 7-16,-4 9-7 0,-7 2 1 15,-11-9 5-15,-4-12-6 16,-1-15 1-16,-2-12 3 16,-6-7-4-16,-14-9-6 15,-9-8-70-15,-5-13-78 16,9-18-288-16</inkml:trace>
  <inkml:trace contextRef="#ctx0" brushRef="#br0" timeOffset="63472.66">21293 6828 855 0,'0'0'33'15,"0"0"-22"-15,0 0-11 16,0 0-66-16,0 0-80 15,0 0 4-15,-66-21-215 16</inkml:trace>
  <inkml:trace contextRef="#ctx0" brushRef="#br0" timeOffset="64019.71">20799 6255 460 0,'0'0'109'0,"0"0"-53"16,0 0-26-16,0 0-16 15,0 0-8-15,0 0 14 0,-27-35 11 16,54 28-18-16,12-1-12 15,13 3-2-15,9 3 2 16,-2 2 3-16,1 0 2 16,-7 0 6-16,-10 0 7 15,-13 7-13-15,-9 5-5 16,-7 3-1-16,-8 2-4 16,-3 6-1-16,-3 0-13 15,-4 3-4-15,-19-3 15 16,-9 0 0-16,-10-3 7 15,-3-3 0-15,-1-1 1 16,0-2-1-16,6 2 3 0,4-4-3 16,6 0-2-16,9 0-63 15,16-9-58-15,5-3-146 16</inkml:trace>
  <inkml:trace contextRef="#ctx0" brushRef="#br0" timeOffset="64173.24">21062 6461 494 0,'0'0'147'0,"0"0"-20"15,0 0-36-15,0 0-54 16,0 0-37-16,0 0-23 16,-62-19-63-16,44 34-63 0,2-5-132 15</inkml:trace>
  <inkml:trace contextRef="#ctx0" brushRef="#br0" timeOffset="65568.83">15986 7120 305 0,'0'0'156'0,"0"0"-50"15,0 0 14-15,0 0 11 16,0 0-104-16,0 0-24 16,27-38-6-16,30 38 5 15,3 0-2-15,6 10 3 16,7 5 0-16,11 5-6 16,18 2-20-16,16-3-2 15,24 0 1-15,19-6-17 16,18 0 13-16,13-5-19 0,-2-2-12 15,-8-6 22 1,-13 0-10-16,-19-8 47 0,-26-9 17 16,-29-2 23-16,-31 2 25 15,-29 4-24-15,-26 3 8 16,-9 3 20-16,-24 5-69 16,-26 2-115-16,-17 0-55 15,-3 2-288-15</inkml:trace>
  <inkml:trace contextRef="#ctx0" brushRef="#br0" timeOffset="65732.86">18578 7181 762 0,'0'0'25'0,"0"0"-21"15,0 0-4-15,-85-20-73 16,55 34-35-16,6-4-79 16</inkml:trace>
  <inkml:trace contextRef="#ctx0" brushRef="#br0" timeOffset="72694.49">4111 8286 472 0,'0'0'144'16,"0"0"-63"-16,0 0-14 15,0 0 2-15,0 0-21 16,0 0-12-16,0 0-8 0,0 0-6 16,0 0-6-16,0 0-6 15,0 0-5-15,0 0-1 16,0 0-2-16,0 0-1 16,0 0 0-16,0-6 1 15,3-5 0-15,3-8-2 16,4-5-12-16,2-5 6 15,2-3-5-15,4-1 10 16,-6-2-7-16,1 2 8 16,-5 4 2-16,-4 7 1 15,-4 8-1-15,0 7 9 16,0 6-6-16,0 1-5 16,0 0-9-16,0 15 0 15,0 18-2-15,0 18 9 16,0 16 2-16,0 8 0 0,0 8 0 15,0 0 0-15,0 0 0 16,-9-8 0-16,3-11 3 16,-4-15-3-16,4-11-1 15,1-10-4-15,2-12-8 16,2-6 1-16,1-3-35 16,0-3 10-16,0 2-62 15,0 1-10-15,-2-3-29 16,-1-2-140-16</inkml:trace>
  <inkml:trace contextRef="#ctx0" brushRef="#br0" timeOffset="72897.34">3766 8782 671 0,'0'0'143'16,"0"0"-65"-16,0 0-78 15,0 0-11-15,0 0 11 16,132-7 7-16,-65 10-4 16,13-3-3-16,3 0-11 15,-1-1-72-15,1-13-69 16,-1-8-130-16</inkml:trace>
  <inkml:trace contextRef="#ctx0" brushRef="#br0" timeOffset="73063.92">4663 8730 776 0,'0'0'116'0,"0"0"-96"16,0 0-20-16,0 0-30 15,0 0-87-15,0 0-148 16</inkml:trace>
  <inkml:trace contextRef="#ctx0" brushRef="#br0" timeOffset="73528.29">5625 7972 695 0,'0'0'111'0,"0"0"-28"0,0 0-30 15,-31-75-14 1,31 72-8-16,0 1-13 0,0 2-18 16,0 10-10-16,0 30-3 15,0 18 10-15,4 24 3 16,-1 15 0-16,-3 6 1 15,0-3-1-15,0-7 0 16,-12-15-19-16,0-18-15 16,3-14-37-16,2-19-18 15,1-17-100-15,5-10-147 16</inkml:trace>
  <inkml:trace contextRef="#ctx0" brushRef="#br0" timeOffset="73731.38">5458 7916 327 0,'0'0'287'0,"54"-75"-248"16,-20 53 48-16,2 7-36 16,4 4-29-16,2 3-14 15,7 4-5-15,2 4-2 16,4 0-1-16,-1 0-6 15,-9 14-45-15,-10 5-57 16,-12 0-93-16,-20-2-191 16</inkml:trace>
  <inkml:trace contextRef="#ctx0" brushRef="#br0" timeOffset="74076.77">5281 8328 544 0,'0'0'33'0,"0"0"-1"16,0 0 36-16,85 36-8 16,-42-32-32-16,9-4-5 15,12 0-16-15,12 0-4 16,11-10-3-16,5-1-25 16,1-4-53-16,-10 5-4 15,-10 5 25-15,-25 2 32 0,-21 3 13 16,-18 0 6-1,-9 0-9-15,0 0 15 0,0 0 37 16,0 0 28-16,-3 3-27 16,-3 12-21-16,-4 11-8 15,2 11 9-15,-4 4-7 16,0 5-8-16,3-4 2 16,3-4-3-16,3-8-2 15,3-7-7-15,0-9-69 16,0-13-50-16,0-1-363 15</inkml:trace>
  <inkml:trace contextRef="#ctx0" brushRef="#br0" timeOffset="74256.5">6089 8078 889 0,'0'0'4'15,"0"0"46"-15,0 0-50 16,0 0-26-16,0 0-81 16,0 0 64-16,64 57-136 15,-55-24-77-15</inkml:trace>
  <inkml:trace contextRef="#ctx0" brushRef="#br0" timeOffset="74742.6">6351 8330 827 0,'0'0'79'15,"0"0"-39"-15,0 0-40 16,0 0-11-16,0 0 9 16,44 90-3-16,-40-38 5 15,-4 4 1-15,0-7-1 0,-1-6 1 16,-8-11 0-16,0-10-1 16,3-11-5-16,3-8-4 15,3-3 9-15,0-10 3 16,7-19-3-16,5-13-1 15,6-4-1-15,-1-1 1 16,2 3 0-16,-1 10 1 16,1 10-4-16,-1 12-1 15,-1 9 0-15,0 3 3 16,1 0 0-16,0 18-1 16,0 6 0-16,0 5 1 15,-3 2-3-15,0 1 3 0,1-1-12 16,4-4-25-16,5-6-40 15,14-9-39-15,10-11 4 16,11-1-79-16,5-20-122 16</inkml:trace>
  <inkml:trace contextRef="#ctx0" brushRef="#br0" timeOffset="75075.32">7096 8482 172 0,'0'0'243'16,"71"-97"-44"-16,-56 53 8 16,-10 6-107-16,-5 7-27 15,-3 9-25-15,-12 8-46 16,-2 10-2-16,2 4-3 15,-2 11-1-15,-3 20-3 16,4 10 1-16,1 9-8 16,6 0-3-16,6-1-5 0,3-9-7 15,0-10-13 1,0-11-7-16,9-12-2 0,12-7 3 16,0-9 48-16,7-14 1 15,-7-8 0-15,-6-1 17 16,-11 3 30-16,-4 0-8 15,0 3-7-15,-19 6-10 16,4 6-14-16,1 6 1 16,12 8-9-16,2 2-1 15,0 23-10-15,4 11 8 16,17 4 2-16,9 1-18 16,10-4-24-16,11-7 12 0,4-9-31 15,3-15-69 1,-7-6-177-16</inkml:trace>
  <inkml:trace contextRef="#ctx0" brushRef="#br0" timeOffset="76358.99">7567 8303 820 0,'0'0'105'0,"0"0"-100"15,0 0-5-15,0 0-6 16,6 75 6-16,5-38 0 15,0-1 3-15,3-5-3 16,-1-9 1-16,1-8-1 16,0-9 0-16,6-5 0 15,4-9 0-15,3-16 0 0,1-8-13 16,-4-4 13-16,-11 0-2 16,-5 4 2-16,-7 7 2 15,1 10 0-15,-1 9 0 16,1 7-2-16,2 0-7 15,2 14-14-15,3 10 12 16,0 6 9-16,6 0-1 16,2 2 1-16,6-3 2 15,7-6-2-15,3-10-8 16,10-11-5-16,2-2-11 16,3-25 12-16,2-8-20 15,-5-9 3-15,-10 0 8 16,-6 5-19-16,-8 5 39 0,-10 12 1 15,-7 7 15-15,-2 7 24 16,-2 4 22-16,0 2-25 16,0 0-22-16,0 0-11 15,0 0 4-15,0 0-7 16,0 2-3-16,-9 14 1 16,-12 7 2-16,-3 8 2 15,0-1-2-15,2-1-3 16,4-2-22-16,7-2 3 15,8-4-20-15,3-2 3 16,11-6-6-16,25-8 1 16,11-5 16-16,10 0-16 0,1-19 29 15,-5-9 15 1,-4-3 2-16,-12-1 15 0,-9 0 25 16,-10-2 10-16,-12 3 51 15,-6 4-19-15,0 7-14 16,0 9-13-16,0 6-34 15,0 5-23-15,0 2-24 16,0 18-21-16,0 11 43 16,0 11 2-16,5 5-4 15,20 3-17-15,17-2-17 16,11-9 7-16,9-10-18 16,5-13-6-16,4-11-30 15,2-5 11-15,2-19 49 16,-9-12 8-16,-12-5 15 0,-18 4 2 15,-17 0 8 1,-18 2 30-16,-1 6-1 0,-20 5-27 16,-2 8 7-16,4 10 65 15,5 1-10-15,1 10-72 16,-3 15-4-16,3 8 1 16,2 1 1-16,5 1 2 15,1-3 2-15,4-5-2 16,0-5-1-16,0-10-33 15,16-7-20-15,8-5 32 16,6-9 12-16,-2-13 5 16,-6-5 5-16,-7 2 3 15,-10 2 21-15,-5-1 3 0,-9 6-22 16,-9 4-5-16,0 7-2 16,9 7 2-16,8 0 3 15,1 19-3-15,0 8 0 16,1 4 0-16,13 3 1 15,5 3 0-15,5-1 4 16,9-3-3-16,12-4-2 16,11-12 0-16,9-14-52 15,6-3-10-15,-4-22 9 16,-6-14 15-16,-9-10-56 16,-5-10-9-16,-12-9-3 15,-11-5 104-15,-24-5-22 16,-22-4-20-16,-36-7 44 15,-3-1 24-15,11 3 220 0,23 20 126 16,18 25-214-16,9 23-106 16,0 16-50-16,3 10-19 15,19 30-18-15,7 25 37 16,5 18 0-16,-4 13-3 16,-1 7 2-16,-2-2 1 15,-2-8 2-15,-1-11-2 16,-5-15-4-16,-7-20-17 15,-7-12-49-15,-5-17-58 16,0-16-82-16</inkml:trace>
  <inkml:trace contextRef="#ctx0" brushRef="#br0" timeOffset="76573.72">8714 7795 690 0,'0'0'97'0,"0"0"-97"16,0 0-35-16,0 0 27 16,0 0 6-16,31 75-15 15,-22-37-39-15,-3 4-58 16,-3-6-67-16</inkml:trace>
  <inkml:trace contextRef="#ctx0" brushRef="#br0" timeOffset="77175.05">11157 7992 512 0,'0'0'129'0,"0"0"6"16,-7-92-48-16,1 78-18 16,0 6-16-16,3 8-18 15,3 0-35-15,-1 12-16 16,-1 30 4-16,-1 21 10 15,-2 20 4-15,2 9-2 16,3 3 0-16,0-5 0 16,0-9-5-16,17-10-11 15,7-17-10-15,7-21-17 16,11-18-16-16,9-15 9 0,7-17-74 16,-2-25-244-16</inkml:trace>
  <inkml:trace contextRef="#ctx0" brushRef="#br0" timeOffset="77373.64">11065 7844 618 0,'0'0'14'15,"94"-27"9"-15,-39 14 43 16,5 4-20-16,4 4-15 0,6 1-17 15,1 4-12-15,-2 0-2 16,-5 7-47-16,-10 4-76 16,-15-4-111-16</inkml:trace>
  <inkml:trace contextRef="#ctx0" brushRef="#br0" timeOffset="78024.46">10841 8216 319 0,'0'0'77'16,"95"24"69"-16,-23-21-38 15,12-3-47-15,7 0-4 0,10-17-33 16,5-3-18-16,-1-7-6 16,0-1-5-16,-9-3-25 15,-19 1-18-15,-17 3-1 16,-27 4 22-16,-17 6-1 15,-16 3 9-15,-19 1-21 16,-22 9 13-16,-6 4 21 16,2 4 1-16,11 23 4 15,17 13 1-15,7 12 0 16,4 7-4-16,3 5 3 16,3 1 1-16,0-3 10 15,16-7 27-15,8-11 14 16,0-11-7-16,-6-9 8 0,-5-7-28 15,-5-7-5-15,-7-4-14 16,-1 0 0-16,-4-1-3 16,-17 0-2-16,-7-1-41 15,-2-4-36-15,10 0-48 16,14-9-11-16,6-11-16 16,29-4 33-16,18 0 119 15,12-5 109-15,6 0-56 16,10-4-41-16,2-5 3 15,1 0 33-15,-6-3-4 16,-13-2-2-16,-12 3-12 16,-12-1-11-16,-17 0-2 15,-13-1 23-15,-5 2-16 16,-13 1 40-16,-15 10-3 0,0 8 6 16,4 13-15-16,8 8-31 15,1 22-21-15,1 26-8 16,3 18 5-16,5 13 3 15,6 6 0-15,0 0 0 16,7-8 0-16,8-9-1 16,4-17-10-16,-2-16-35 15,-4-14-30-15,-5-15-55 16,-5-6-218-16</inkml:trace>
  <inkml:trace contextRef="#ctx0" brushRef="#br0" timeOffset="78306.55">11962 8279 606 0,'0'0'2'0,"87"1"17"16,-30 2 35-16,10-3-8 16,11 0-1-16,4-9-8 15,-3-2-8-15,-8 1-23 16,-11 2-6-16,-17 1 0 15,-13 1 0-15,-14 5-2 16,-13-1-12-16,-3 2-21 16,0 0-1-16,0 0 5 15,-10 6 27-15,-10 16 4 16,-5 7 4-16,1 6-3 0,4 2-1 16,2-3-12-16,4-11-55 15,11-16-153-15</inkml:trace>
  <inkml:trace contextRef="#ctx0" brushRef="#br0" timeOffset="78488.39">12476 7775 924 0,'0'0'21'16,"0"0"-12"-16,0 0-9 15,0 0-99-15,0 0 12 16,46 86-42-16,-44-40-102 16</inkml:trace>
  <inkml:trace contextRef="#ctx0" brushRef="#br0" timeOffset="79737.41">12886 8179 789 0,'0'0'72'0,"0"0"-54"0,0 0-18 15,0 0-11-15,0 0 4 16,6 95 2-16,-6-46 5 16,-8 3 4-16,-6-5-2 15,4-10 1-15,3-9-3 16,3-9-17-16,2-11-11 16,2-6-32-16,0-2 18 15,17-17 36-15,7-12-36 16,-1-5 20-16,-6 3 20 15,-4 4-16-15,-5 10 18 16,-2 8 0-16,0 8 0 16,1 1-17-16,0 1-21 15,3 15 27-15,-4 2 7 0,4 3 1 16,-3 2 3-16,2 0-2 16,-1-6 2-16,-1-4 6 15,1-6-2-15,1-7 1 16,4 0 2-16,4-9 0 15,3-15-4-15,1-5-1 16,-7-1 12-16,-1 4 36 16,-4 3 55-16,-3 6-69 15,5 8-25-15,2 9-11 16,6 0-25-16,10 12 10 16,8 9-6-16,6 5 8 15,8 0-17-15,1 2-2 0,3-6-5 16,-4-5-25-16,-2-11-3 15,-1-6-9-15,1-9 35 16,-6-18 39-16,-7-3 14 16,-12-3 83-16,-9 2-28 15,-12 1 55-15,-3 3-32 16,-3 7-14-16,-15 8-36 16,-3 10-42-16,0 2 0 15,2 12-8-15,1 17 3 16,8 6 1-16,7 7-6 15,3-1 2-15,0-1 0 16,16-5 2-16,2-12-11 16,7-9 2-16,5-12 1 15,7-2 14-15,1-12-2 16,-4-9 2-16,-7-2-12 0,-8-1 0 16,-10 3 12-16,-7 3 10 15,-2 2-4-15,-12 6-3 16,-9 3-3-16,4 7-8 15,4 0 5-15,8 11-7 16,5 12 0-16,0 7 1 16,27 3 2-16,15 0-14 15,12-7 3-15,9-9-36 16,1-15-42-16,4-2-20 16,-1-25 86-16,-3-12 30 15,-5-12 0-15,-9-6 0 16,-9-3-5-16,-15 0 5 0,-15-2 7 15,-11-3 6-15,-17-7 71 16,-21 1 27-16,-1 9 17 16,5 14-22-16,14 23-20 15,11 19-61-15,8 4-25 16,1 26-48-16,0 22 26 16,0 21 20-16,0 16 2 15,0 9 0-15,0 2 2 16,13-8-2-16,10-11-28 15,8-18-47-15,3-16-13 16,1-17-19-16,-10-13-114 16</inkml:trace>
  <inkml:trace contextRef="#ctx0" brushRef="#br0" timeOffset="80303.46">14566 8499 459 0,'0'0'60'16,"0"0"-3"-16,0 0 29 16,91-79-4-16,-68 54-8 15,4 1-53-15,-3-2-8 16,-7 3 0-16,-7 4-3 16,-7 1 12-16,-3 3-12 15,0 2-4-15,-18 3-3 0,-6 6-3 16,-4 4-4-1,-2 3-15-15,0 21-5 0,6 9 11 16,3 9 12-16,12 6-10 16,8 4 6-16,1 0 5 15,16-6-1-15,26-15-9 16,19-16 1-16,15-15 7 16,6-3 2-16,-4-26 3 15,-5-7 2-15,-15-4-2 16,-11-8-2-16,-10 1-1 15,-14-3-4-15,-8 0 1 16,-9 2-22-16,-6 4 12 16,3 8 13-16,4 10 0 0,7 9-4 15,6 12-147 1,2 5 8-16,-1 10 110 0,-4 19 29 16,-1 10 4-16,-4 8 3 15,3 4 37-15,-5-1 15 16,1 2-9-16,-3-7 4 15,0-5-19-15,0-6 10 16,-4-5-18-16,-2-8-12 16,-2-4-5-16,0-6-3 15,-2-6 2-15,-19-2-4 16,-19-2-1-16,-11-1-23 16,-6 0-76-16,4-4 10 15,9-15-29-15</inkml:trace>
  <inkml:trace contextRef="#ctx0" brushRef="#br0" timeOffset="80541.34">14015 7931 866 0,'0'0'18'0,"0"0"-10"16,90-26-6-16,-28 16 10 16,16 0 9-16,7 2-6 15,7 1-8-15,5 2-6 0,5 5-2 16,8 0-32-16,-5 0-107 16,-4-9-283-16</inkml:trace>
  <inkml:trace contextRef="#ctx0" brushRef="#br0" timeOffset="81486">16573 8190 714 0,'0'0'131'0,"0"0"-61"16,0 0-19-16,-29-72-30 15,3 72-21-15,-11 0-4 16,-2 15 1-16,2 15-3 16,4 10 4-16,9 7-6 15,6 6-6-15,9-1 1 16,9-5-17-16,0-16-26 16,19-11 2-16,15-20 45 0,12 0 9 15,4-22 7 1,-2-11 7-16,-11-4-1 0,-10 1 18 15,-15 2 13-15,-9 5-20 16,-3 7 5-16,0 8 6 16,0 4-28-16,0 10-7 15,0 0-7-15,0 8-30 16,0 13 15-16,0 6 22 16,8 2-2-16,11-2-2 15,0-3-3-15,1-8 7 16,-2-9-14-16,2-7 14 15,2-6 1-15,0-16 1 16,2-5-2-16,-9 3 0 16,-5 4 0-16,-6 7-1 15,-4 7 1-15,0 3 0 16,0 3-8-16,0 0-25 16,0 12 15-16,0 4 16 0,8 1 1 15,3 2 1-15,5-2 1 16,0-3-1-16,1-5 0 15,0-6 3-15,3-3 2 16,5-8 3-16,5-12-3 16,-1-3-5-16,-3-1-10 15,-7 4-21-15,-8 4 31 16,-8 9 4-16,-2 0-1 16,-1 7 12-16,2 0-15 15,3 7-63-15,8 13 17 0,10 6 2 16,15 0-38-16,11-2-18 15,13-5-47-15,-1-11-169 16</inkml:trace>
  <inkml:trace contextRef="#ctx0" brushRef="#br0" timeOffset="81885.53">17692 7824 488 0,'0'0'243'16,"-20"-89"-76"-16,17 69-79 15,1 15-52-15,2 5-36 16,0 15-60-16,0 21 40 16,7 20 20-16,11 24 0 0,9 12 0 15,7 4 0 1,3-4-2-16,-4-16-5 0,-7-15 4 16,-6-17-1-16,-5-16-7 15,-6-14-2-15,-4-12 11 16,-1-2 2-16,1-20 18 15,-4-15-10-15,-1-11-7 16,-15-3 0-16,-24 0-1 16,-8 9 1-16,8 13 1 15,14 15 14-15,8 12-16 16,8 4-6-16,-4 21-4 16,-5 10 7-16,6 6 1 0,3 4 0 15,8-6 2 1,1-7-3-16,0-11-1 0,14-9 0 15,12-12 4-15,10 0 5 16,14-7-5-16,7-15-54 16,1-9-159-16,-9-2-200 15</inkml:trace>
  <inkml:trace contextRef="#ctx0" brushRef="#br0" timeOffset="82569.54">19532 8008 547 0,'0'0'104'0,"10"-77"45"15,-9 57-85-15,1 9-13 16,-2 10-25-16,0 1-26 15,0 24-4-15,0 25-9 16,0 25 11-16,0 19-1 16,-5 13 3-16,-9 5 0 15,-6-5 0-15,-1-12 0 16,-3-24 0-16,1-22-11 16,7-23-19-16,7-21-14 0,5-4 21 15,4-32-10 1,0-19-308-16</inkml:trace>
  <inkml:trace contextRef="#ctx0" brushRef="#br0" timeOffset="83516.73">19404 7674 656 0,'0'0'125'15,"0"0"-88"-15,112-34-21 16,-67 46-15-16,1 21 0 15,6 11 1-15,-3 12-2 16,-8 6-1-16,-8 5 1 16,-13-6 0-16,-15-5 0 15,-5-9-10-15,-15-13-17 0,-22-6-2 16,-11-8-10 0,-10-9-5-16,-6-9-51 0,-3-2 9 15,1-16 39-15,10-6 47 16,15 4 13-16,16 3 97 15,23 8 3-15,9 7-113 16,38 0-12-16,26 0 1 16,21 0 10-16,21 7 1 15,10 8 25-15,1 0 20 16,-7 4-4-16,-15 4-4 16,-19 2-4-16,-22 2-12 15,-22 1-21-15,-21 4 0 0,-18 0-12 16,-1 1 7-16,-28-2 5 15,-10-5 6-15,-6-4-5 16,1-8-1-16,-4-10-5 16,3-4-14-16,1-7 6 15,5-22 13-15,3-5 1 16,5-8 2-16,12 0-3 16,19 2 0-16,3 4-17 15,38 0-83-15,19 7-41 16,14 4 62-16,10 4 79 15,-2 7 4-15,-4 2 68 16,-19 6 28-16,-20 5-20 16,-18 1-28-16,-12 0-37 0,-9 16-15 15,0 6-8 1,0 10 5-16,0 9 3 0,-5 2 4 16,-1 6-3-16,6 1-1 15,0-2 3-15,0-6-1 16,5-8 3-16,6-10-4 15,0-12 2-15,0-7 6 16,-1-5-1-16,8-10 23 16,1-21-15-16,1-12-16 15,-6-9-37-15,-10-7-42 16,-4-6-1-16,-9 1 30 16,-18 0-1-16,-5 5 14 15,3 6 11-15,5 11-1 16,11 8-84-16,13 12-20 0,4 6 131 15,20 10 42 1,13 6 13-16,3 6 2 0,8 18-8 16,3 11 2-16,-2 10 28 15,-6 9-21-15,-4 5-22 16,-14-3-26-16,-8 3-4 16,-17-2-6-16,0 3 0 15,-28-1 3-15,-13 2 6 16,-5-7-2-16,1-2 1 15,-2-9-5-15,6-4 2 16,4-8-4-16,4-4-1 16,9-7-27-16,6-6-27 15,14-11-68-15,4-3-183 0</inkml:trace>
  <inkml:trace contextRef="#ctx0" brushRef="#br0" timeOffset="84286.04">20957 8226 716 0,'0'0'0'15,"0"0"0"-15,0 0-43 16,0 0 23-16,0 0 20 16,0 0 14-16,82-29 52 15,-51 19 10-15,2-4-31 0,-3-5-19 16,0-6-10-1,-6-4-12-15,-8-3-3 0,-11 1-1 16,-5 6-8-16,-9 7-3 16,-14 10-7-16,-5 8-3 15,-3 13 0-15,-1 20-3 16,4 9 13-16,13 8-22 16,13 5-9-16,2 4 10 15,32-8-3-15,20-17-21 16,18-16 15-16,9-18 41 15,2-9 6-15,-8-23 13 16,-6-11-13-16,-10-4 10 16,-13-2 14-16,-12 3-16 0,-12 6 13 15,-12 8 7 1,-3 9-15-16,-5 6 4 0,0 9-3 16,0 7 10-16,0 1-30 15,0 12-23-15,-8 11 23 16,-5 4-1-16,1-1 1 15,0-4 1-15,1-2-1 16,2-6 2-16,-4-1-2 16,-2 1 0-16,-1 3-2 15,1 0-3-15,3 7-22 16,6-1-6-16,6 5-6 16,0-1-24-16,26-3 7 15,19-4 2-15,15-10-41 16,10-10 26-16,3-6 62 0,3-26 7 15,-5-11 32-15,-6-7-8 16,-7-9-24-16,-7-11-5 16,-14-10 5-16,-13 4 75 15,-16 1 47-15,-8 11 35 16,0 19-37-16,-8 14-46 16,-1 17-42-16,2 11-28 15,1 3-4-15,-3 28-35 16,-8 25-13-16,-4 29 46 15,-1 20 2-15,4 11-6 16,9 3 3-16,9-10-19 16,0-20-42-16,24-18-25 15,3-22 26-15,7-22-78 0,-2-24-169 16</inkml:trace>
  <inkml:trace contextRef="#ctx0" brushRef="#br0" timeOffset="84549.58">22149 8101 379 0,'0'0'148'0,"122"-14"-15"16,-52 8-44-16,3-1-33 15,-6 0-19-15,-8 1-25 0,-19-2-1 16,-15 1 4-1,-13 1 13-15,-8 3-11 0,-4 3 3 16,0 0-20-16,0 13-46 16,-3 18-8-16,-16 12 47 15,-3 9-5-15,-5 12-36 16,0 3-13-16,8-6-29 16,11-17-97-16</inkml:trace>
  <inkml:trace contextRef="#ctx0" brushRef="#br0" timeOffset="84816.14">22786 8115 746 0,'0'0'0'16,"0"0"-47"-16,0 0 8 15,0 0 39-15,-48 95 3 16,29-51 14-16,1 5 12 15,6 1-13-15,12-3-11 16,0-11 1-16,15-7 0 16,4-12 7-16,5-10 5 15,4-7 0-15,2 0 5 16,3-21-12-16,-3-11-11 16,-11-6-46-16,-9 1-61 15,-10-1-82-15,-4 4-249 16</inkml:trace>
  <inkml:trace contextRef="#ctx0" brushRef="#br0" timeOffset="85166.33">22817 8136 275 0,'0'0'355'15,"90"-14"-300"-15,-41 14 41 16,-3 4-30-16,-1 16-33 16,-3 8-25-16,-4 5-2 15,-6 0-6-15,-10-1 0 16,-9-3-31-16,-10-5-18 15,-1-7-23-15,-1-6-31 16,2-11 12-16,3 0 3 16,0-15 68-16,3-16-31 15,-2-6 51-15,0-7 44 0,0-3 9 16,3 1 57 0,1 8 24-16,0 10-42 0,-1 17-63 15,2 11-29-15,-3 0-5 16,3 25 4-16,-1 6-1 15,-3 11 2-15,-3 10-1 16,-5 4 1-16,0 0 0 16,-6-2 0-16,-3-7 3 15,2-9-3-15,5-8-18 16,2-6-62-16,0-11-84 16,0-11-56-16</inkml:trace>
  <inkml:trace contextRef="#ctx0" brushRef="#br0" timeOffset="85532.56">23344 8400 593 0,'0'0'137'15,"0"0"-25"-15,0 0-53 16,78-92-38-16,-40 66-14 16,11-3 1-16,9 0-8 15,5-1-2-15,-3 1-13 16,-14 0 0-16,-9-3 13 15,-17-1 2-15,-7 1 0 16,-9 1-21-16,-4 2 4 16,0 10-21-16,0 8-13 15,0 7 4-15,0 4-7 16,0 11-125-16,-3 22 164 0,-11 14 15 16,0 12 13-16,-8 3 53 15,-2 0 10-15,4-7-24 16,3-11-15-16,6-9-10 15,2-10-4-15,3-6-4 16,2-6-2-16,-5-1-11 16,-9-4-2-16,-12 1-4 15,-18-4-43-15,-16-5-100 16,-4 0-240-16</inkml:trace>
  <inkml:trace contextRef="#ctx0" brushRef="#br0" timeOffset="85781.62">22728 7685 778 0,'0'0'115'0,"0"0"-115"16,0 0-22-16,0 0-5 16,0 0 21-16,0 0-28 15,61 33-31-15,-61-9-40 0,-11-6-125 16</inkml:trace>
  <inkml:trace contextRef="#ctx0" brushRef="#br0" timeOffset="86063.24">21260 7769 646 0,'0'0'151'15,"0"0"-87"-15,0 0-20 16,0 0-10-16,0 0-27 16,0 0-7-16,0-37-64 15,0 60-179-15,0-1 41 16</inkml:trace>
  <inkml:trace contextRef="#ctx0" brushRef="#br0" timeOffset="88303.32">21661 8064 131 0,'0'0'216'16,"0"0"-186"-16,0 0 30 16,0 0 29-16,0 0 14 15,-12-78-44-15,12 69-22 16,0 1 11-16,0-1 5 16,0 2-35-16,1 1 1 15,9 1-9-15,-1 2-10 0,2 3-2 16,0 0 0-1,-1 0-7-15,1 10-7 0,-4 2-15 16,-2 1 4-16,-2-1 5 16,-3-2-2-16,0 0-5 15,0-3 18-15,0 3 11 16,-14-1-3-16,-5 1 3 16,1 2-11-16,-1-2-82 15,9-1-113-15</inkml:trace>
  <inkml:trace contextRef="#ctx0" brushRef="#br0" timeOffset="89196.46">22763 8231 26 0,'0'0'9'0,"0"0"-8"0,0 0 12 16,0 0 70-16,0 0 23 16,0 0-37-16,30-8 24 15,-24 4-12-15,-2 0 1 16,1 2-36-16,1 0-38 16,-1 1-5-16,4-1 2 15,-1 2 2-15,-2 0 24 16,-3 0-5-16,-1 0 0 15,-2 0-8-15,0 0-12 16,0 0-6-16,0 7-6 16,0 9 4-16,0 0-2 0,-3 6 4 15,-5 2 0-15,2-2-5 16,-1-4-17-16,3-2-16 16,2-4-4-16,-1-4-8 15,3-2-2-15,-1-5-68 16,1-1-84-16</inkml:trace>
  <inkml:trace contextRef="#ctx0" brushRef="#br0" timeOffset="89370.61">22728 8430 244 0,'0'0'204'0,"0"0"-150"16,0 0 36-16,0 0 48 0,0 0-37 15,0 0-77-15,0 2-24 16,0-1-19-16,0-1-147 16,-5 0-179-16</inkml:trace>
  <inkml:trace contextRef="#ctx0" brushRef="#br0" timeOffset="90563.38">22832 8197 106 0,'0'0'7'16,"0"0"-4"-16,0 0-3 15,0 0 0-15,0 0-4 16,0 0 4-16,-24-4 1 16,24 4 12-16,0 0 9 15,0 0 11-15,-2 0 11 0,1 0 14 16,-2-2-10-16,0 1-36 16,-3 1-12-16,2 0 2 15,-1 0 2-15,5 0 9 16,0 0 4-16,-1 0 23 15,1 0 8-15,0 0-24 16,0 0-10-16,0 0 1 16,0 0 0-16,0 0-3 15,10 0 1-15,3 0-4 16,4 0 7-16,2 9 15 16,2 3-15-16,-4 1-10 15,-4 1-6-15,-2 1 3 16,-5 2-3-16,-3-1-3 0,-3-1 1 15,0-2 0-15,0-2-1 16,-3-1 3-16,-11 0 3 16,-7 0 5-16,-1 1-4 15,-5 1 6-15,1 2-6 16,3 0-4-16,0 2-28 16,7 1-16-16,0 1-29 15,5-7-78-15</inkml:trace>
  <inkml:trace contextRef="#ctx0" brushRef="#br0" timeOffset="90726.8">22759 8470 441 0,'0'0'113'16,"0"0"18"-16,0 0-36 15,0 0-41-15,0 0-54 16,0 0-1-16,3-17-111 15,-3 17-32-15,-3 5-1 16</inkml:trace>
  <inkml:trace contextRef="#ctx0" brushRef="#br0" timeOffset="92676.47">8801 9124 574 0,'0'0'130'0,"0"0"-34"15,0 0-51-15,0 0-45 16,0 0-58-16,19 72 56 15,-11-2-2-15,-4 13 4 16,-2 8 0-16,-2 4 3 16,0-1 1-16,-6-4-1 15,-10-5-1-15,-3-4-2 16,-5-10-28-16,-1-13-60 16,-1-19-78-16</inkml:trace>
  <inkml:trace contextRef="#ctx0" brushRef="#br0" timeOffset="93040.73">8467 8867 645 0,'0'0'41'16,"0"0"65"-16,0 0-55 16,107-49-51-16,-61 64-3 0,11 18 2 15,4 7 1 1,-1 10-2-16,-3 2 1 0,-7 5 1 16,-13-3-6-1,-11-1 6-15,-16-7-6 0,-10-6-1 16,0-2 1-16,-23-1 5 15,-2-6 0-15,-6-3-10 16,-4-6-2-16,2-5-14 16,0-4-2-16,-1-1-8 15,-1 4 22-15,8 1-53 16,5 2-91-16,16-4-215 16</inkml:trace>
  <inkml:trace contextRef="#ctx0" brushRef="#br0" timeOffset="94291.23">9309 9465 677 0,'0'0'132'15,"0"0"-113"-15,0 0-19 16,0 0-6-16,35 79 6 16,-25-30 4-16,-4 7-4 15,-5-6 1-15,-1-3 2 16,0-8-3-16,0-9-8 15,-7-9-1-15,-6-5-20 16,-1-7 3-16,1-6-14 16,-4-3 15-16,-4-6-69 15,1-16-35-15,0-3-1 0,5-4 65 16,10-3 65-16,5 3 37 16,23-1 4-16,24 2-7 15,13-1-14-15,13-1-19 16,7-1 26-16,2 2 5 15,0 3 36-15,-3 2-7 16,-9 4 3-16,-14 6-47 16,-18 6-1-16,-20 4 12 15,-14 4-2-15,-4 0-25 16,0 0-1-16,-9 17-4 0,-12 12 4 16,-6 5 6-1,1 3 1-15,5 2-4 0,9-3-1 16,2 0-2-16,8-6 0 15,2-7-38-15,0-7-5 16,13-11-32-16,8-5 9 16,5-3 31-16,1-18-2 15,-2-11-1-15,-6-3 25 16,-5 0 13-16,-8 1 95 16,-6 5 32-16,0 8-5 15,0 6-15-15,0 8-44 16,0 7-37-16,0 0-26 15,0 17-31-15,0 12 22 16,13 7 8-16,13 0-3 16,17-1-1-16,13-5-2 0,11-7-1 15,4-11-13 1,-5-8 0-16,-6-4-32 0,-9-24 17 16,-4-16 21-16,-4-12 2 15,-9-5 5-15,-11 1 8 16,-10 0 13-16,-13 3 12 15,0 4 8-15,-13 10 14 16,-3 11-12-16,4 11-17 16,6 11-13-16,6 6-5 15,0 1-11-15,20 21-48 16,17 14 59-16,17 10 0 16,8 5 0-16,1 4 4 0,-6 2 1 15,-14-3 0 1,-13-2-3-16,-10-4 1 0,-10-9-2 15,-7-11 1-15,-3-8 0 16,0-6-2-16,-20-4 5 16,-9-5-2-16,-9-2 4 15,-8-3 0-15,1 0-4 16,5-8-3-16,10-6-19 16,21-2-14-16,9-1-34 15,21 0-66-15,24-3-40 16,13-2 110-16,14 0 33 15,8-6 30-15,4 0 29 16,-7-1 58-16,-13-1 12 16,-15 2-40-16,-17 2 23 15,-16 8-15-15,-9 6 9 0,-7 5-11 16,0 5-39-16,0 2-26 16,-14 0-7-16,-8 19 3 15,-7 11 3-15,-1 7-6 16,9 4-17-16,5-2-17 15,11-2 18-15,5-10-42 16,10-13-30-16,21-14 56 16,10-2 39-16,1-24 10 15,-3-11 4-15,-6-2 3 16,-12-2 12-16,-8 4 32 16,-12 6-3-16,-1 7-14 15,0 9-4-15,0 7-13 16,0 7-12-16,0 1-15 15,-3 10-14-15,-1 19-15 0,4 14 24 16,0 3 5-16,14 1-8 16,9-5-7-16,0-8-18 15,-1-9 16-15,4-11-38 16,-1-12-52-16,3-2 2 16,0-28-345-16</inkml:trace>
  <inkml:trace contextRef="#ctx0" brushRef="#br0" timeOffset="94655.78">11593 9503 809 0,'0'0'72'16,"0"0"-72"-16,0 0-4 0,24 75 2 16,-17-46 2-16,-1 3 0 15,0-8 5-15,-1-7-2 16,0-6 0-16,-1-5-3 15,1-6-25-15,9 0-10 16,1-10 14-16,6-14-38 16,0-4 21-16,-1-3 9 15,-2-2 29-15,0 1 1 16,-4 1 1-16,5 4 9 16,-2 7 21-16,-6 11 46 0,-3 7-47 15,1 2-29 1,0 10-2-16,6 16-5 0,-3 8 5 15,-1 7 0-15,-5 2 3 16,-6-6-3-16,0-2 0 16,0-9-31-16,0-4-62 15,0-11-35-15,11-11-150 16</inkml:trace>
  <inkml:trace contextRef="#ctx0" brushRef="#br0" timeOffset="95323.09">12072 9495 805 0,'0'0'54'0,"0"0"-54"15,0 0-5-15,0 0 4 0,5 78 1 16,-5-47 0-16,0-4 1 16,0-5 2-16,0-5-1 15,5-7 0-15,5-5 0 16,5-5-2-16,8-9 0 15,2-18-16-15,2-7-11 16,-6-3 17-16,-6-1 6 16,-2 4 4-16,-2 6 5 15,-5 10 11-15,-2 6 14 16,-1 8-23-16,-1 4-7 16,-1 0-8-16,2 14-8 15,3 12 16-15,0 5-1 16,3 7 1-16,6-1 1 15,4-1-1-15,7-3-32 0,6-10-35 16,9-8-10-16,6-15-25 16,1 0 61-16,3-23 41 15,-4-10 4-15,-3-7 61 16,-8-4 42-16,-9 1-37 16,-12 1-23-16,-8 12 12 15,-7 7-1-15,0 12-25 16,0 6-6-16,0 5-25 15,-2 0-2-15,-7 19-25 16,-4 9 16-16,3 8 7 16,2 4-6-16,2-2-6 15,6-4-10-15,0-8 11 16,0-11-7-16,4-8-7 0,7-7 27 16,7-2 0-16,0-18 0 15,1-4-5-15,-2-3 2 16,-7 0 3-16,-9 3 8 15,-1 3 0-15,-8 2-2 16,-6 9-6-16,2 5 3 16,3 5-6-16,9 15 3 15,0 21-11-15,4 10 5 16,18 5 6-16,12-1-1 16,8-11-1-16,7-12-14 15,14-11-51-15,13-8-45 16,12-8-132-16</inkml:trace>
  <inkml:trace contextRef="#ctx0" brushRef="#br0" timeOffset="97086.7">14030 9271 953 0,'0'0'26'16,"0"0"-26"-16,0 0-16 15,98-2 2-15,-82 15 2 16,-6-1 1-16,-4-1-7 15,-2-3 8-15,-2 1 8 16,-1-4-23-16,-1-1-10 16,0-1-8-16,0-3 0 15,0 0 39-15,-15 0 0 16,-11 0 0-16,-3 0-7 16,2 0 11-16,1 0 6 15,2 15-2-15,3 16-3 16,-3 9-1-16,13 9 0 0,11 5 0 15,6 4-6-15,29-4-22 16,10-7-6-16,13-14-5 16,6-22-11-16,0-11 27 15,1-22 23-15,-4-23 17 16,-2-14-13-16,-8-12 11 16,-8-6 14-16,-18-5 20 15,-18-3-6-15,-7 1 35 16,-16 6-15-16,-7 15 2 15,4 24 0-15,9 21-22 16,6 18-43-16,4 3-19 16,0 31-89-16,0 25 105 15,7 19 3-15,8 11 0 0,10 5-1 16,2-12 1-16,-2-15-19 16,-5-19-27-16,-6-21 5 15,-5-16 40-15,-1-11 2 16,1-2 25-16,5-23 21 15,2-8-38-15,-3-1-6 16,-3 0-6-16,-10 5 3 16,3 7-26-16,-3 9 26 15,0 7 2-15,4 6 21 16,2 0-22-16,13 0-1 16,17 12-3-16,19 14 3 15,17 3-1-15,4 1 1 16,5-6-1-16,-4-11-14 0,-3-13 5 15,-5-2 5-15,-11-21 5 16,-12-7 3-16,-13-3 3 16,-13 1-1-16,-10-2 2 15,-10 0 3-15,-6 1 31 16,-25-1-24-16,-9 9-14 16,-2 11 12-16,3 14-15 15,9 0 0-15,11 24-11 16,4 9 7-16,9 9-3 15,6 3-2-15,0 2 9 16,18-3 0-16,10-10 0 16,6-17-17-16,10-17 13 15,2-1 4-15,0-26 0 0,-4-6 6 16,-12 2-5-16,-15-1 13 16,-6 3 0-16,-9 5 6 15,-5 2-16-15,-14 5-4 16,-1 7-4-16,7 10 3 15,4 3-4-15,5 21-28 16,2 8 25-16,2 6-4 16,0 4 6-16,12-3 6 15,7-6-12-15,2-9-24 16,4-14 0-16,5-10-4 16,6-7 40-16,2-19 1 15,-3-2 0-15,-6 0 6 16,-7 6-5-16,-8 7-1 0,-7 7 4 15,-6 5-1-15,-1 3-4 16,0 0-17-16,0 6 2 16,0 11 10-16,0 3 5 15,3 1 0-15,5 4 3 16,6-4 3-16,3-3-3 16,5-11 1-16,7-7 3 15,1 0 31-15,-1-18-6 16,0-3-19-16,-10-1-11 15,-3 4 2-15,-6 7-4 16,-6 4 6-16,-2 4 30 16,-1 3-32-16,4 0-4 0,3 13-9 15,6 6 6-15,5 5-24 16,8 2 11-16,3-4-17 16,9-9 12-16,4-9-9 15,5-4 7-15,-2-17 23 16,-1-16 4-16,-3-9 2 15,-3-9 20-15,-5-6-14 16,-13-7-11-16,-10-8 5 16,-11-4 0-16,0 3 33 15,0 9 30-15,-6 19 14 16,2 17-15-16,1 16-42 16,2 8-26-16,1 4-18 15,0 12-20-15,0 25 14 16,8 22 23-16,9 16 1 0,5 8 0 15,5-3 0-15,-4-15 2 16,2-14-2-16,-4-18 1 16,-5-15 0-16,-5-10 0 15,-4-7 2-15,1-1 1 16,2-7 5-16,-3-20-4 16,-7-6-5-16,-1-6-7 15,-40-6-16-15,-22 6-14 16,2 8 6-16,11 14 15 15,16 16 16-15,15 1-2 16,2 26-10-16,-2 11 11 16,5 4-1-16,8 5-1 15,6 0 3-15,0-4 0 0,3-10 3 16,11-10 0-16,1-12 10 16,2-7 18-16,7-3-6 15,9 0-13-15,11-10-12 16,2-5-27-16,-3-9-52 15,-7-7-172-15</inkml:trace>
  <inkml:trace contextRef="#ctx0" brushRef="#br0" timeOffset="98286.31">16831 9260 388 0,'0'0'114'0,"0"0"-7"15,0 0-14-15,0 0-31 16,0 0-24-16,0 0-38 15,21-32-6-15,-17 61-5 16,3 11 10-16,0 7 0 16,3 3 1-16,-4 0 0 0,2-5 3 15,-4-9-3 1,-2-10 1-16,0-10 0 0,-1-9 2 16,-1-5-3-16,0-2 2 15,0 0 13-15,2-12 6 16,-2-13-21-16,0-8-21 15,0-1 9-15,-16-2 8 16,-1 3 0-16,5 2-7 16,8 5-5-16,4 2-4 15,22 4-9-15,21 3-18 16,15 1 31-16,15 2 16 16,7 2 17-16,4 1 3 15,-6 3 1-15,-16 2-4 16,-17 1-8-16,-20 2 7 0,-17 1-10 15,-8 2-6-15,0 0-17 16,-21 5-22-16,-15 10 37 16,-10 6 4-16,1-1 2 15,6 1-3-15,8 0-1 16,7 1 0-16,6-2 0 16,9 2-4-16,5-3-11 15,4-2 5-15,3-5-17 16,19-7 8-16,10-5-15 15,8 0-20-15,2-17 15 16,-1-11 5-16,-5-4 32 16,-6-5 2-16,-11-1 55 0,-8 0 7 15,-10 3 37-15,-1 6-2 16,0 9 7-16,0 10-42 16,0 10-45-16,0 0-17 15,0 21-54-15,0 15 36 16,0 17 18-16,9 7-1 15,12-1 1-15,14-6 0 16,8-17 1-16,10-16 1 16,3-10 4-16,-1-10-6 15,-2 0-16-15,-3-17-163 16,-4-11-312-16</inkml:trace>
  <inkml:trace contextRef="#ctx0" brushRef="#br0" timeOffset="100732.89">6284 9286 369 0,'0'0'125'0,"0"0"1"15,0 0-19-15,0 0-10 16,0 0-30-16,0 0-37 16,0 0-14-16,-49-26-8 15,66 26-3-15,20-2-2 16,17 2 0-16,17 0-3 16,10 0-2-16,7-1-12 15,-2-5-10-15,-4-4 4 16,-9-4-15-16,-11 2-8 15,-21 4-56-15,-18 2-94 16,-23-2-191-16</inkml:trace>
  <inkml:trace contextRef="#ctx0" brushRef="#br0" timeOffset="100896.72">6705 9232 651 0,'0'0'38'0,"0"0"-25"16,0 0-13-16,16 99 35 15,-1-44-15-15,3 9-4 16,-3 4-10-16,-2 1-2 16,-8 1-3-16,-2-1-1 15,-3-6-61-15,0-13-106 16,-11-14-291-16</inkml:trace>
  <inkml:trace contextRef="#ctx0" brushRef="#br0" timeOffset="101334.46">7027 9864 850 0,'0'0'72'0,"0"0"-53"16,0 0-18-16,0 0-2 16,0 0 1-16,0 0 0 15,63-20 2-15,-55 20-2 16,2 0-13-16,2 0-17 15,-5 0-16-15,2 0-11 16,0 0-6-16,-3 0-8 16,-3 0 0-16,0 0 39 0,-3 5 11 15,0 7-12-15,0 3 33 16,-9 9 1-16,-6 1 4 16,2 3-3-16,1 2 0 15,0-2 1-15,0-5-1 16,-1-4-1-16,2-7 1 15,3-3-1-15,4-6-1 16,2-1 2-16,2-2-1 16,0 0 3-16,0 0 4 15,5 0 0-15,16-12-8 16,14-5 1-16,6 0 17 16,12-2 25-16,4 2-18 15,3 2-25-15,-5 2-7 16,-4 0-79-16,-12-1-214 0</inkml:trace>
  <inkml:trace contextRef="#ctx0" brushRef="#br0" timeOffset="101587.67">7955 9523 791 0,'0'0'106'16,"0"0"-13"0,0 0-50-16,0 0-32 0,0 0-11 15,0 0-4-15,0-27-56 16,13 46-74-16,2 5 41 15,-3-2-206-15</inkml:trace>
  <inkml:trace contextRef="#ctx0" brushRef="#br0" timeOffset="101767.26">7837 9941 905 0,'0'0'76'0,"0"0"-36"16,0 0-22-16,0 0-18 16,0 0-7-16,0 0-52 15,51-44-41-15,-50 40-181 16</inkml:trace>
  <inkml:trace contextRef="#ctx0" brushRef="#br0" timeOffset="109075.58">6123 10803 324 0,'0'0'145'15,"0"0"-67"-15,0 0 3 16,0 0 2-16,0 0-27 16,21-73 5-16,-18 66-25 15,-1-2-23-15,1 5 4 16,-3 0 4-16,0 4-11 16,0 0-10-16,0 0 0 15,0 0-6-15,0 1-6 16,0 19-24-16,0 14 30 15,0 10 5-15,0 14 0 16,0 4 1-16,-3 2 2 16,1-5-2-16,-1-3-8 0,3-9-24 15,-3-13 13-15,3-9-8 16,0-13-5-16,0-8-42 16,0-4 33-16,3-4 40 15,9-18-85-15,-3-5-231 16</inkml:trace>
  <inkml:trace contextRef="#ctx0" brushRef="#br0" timeOffset="109312.42">5929 10360 609 0,'0'0'19'16,"0"0"107"-16,0 0-49 15,0 0-28-15,0 0-32 16,0 0-17-16,-26-63-85 16,28 87-78-16,11 8 122 15,-5 4-56-15,-3-6-139 16</inkml:trace>
  <inkml:trace contextRef="#ctx0" brushRef="#br0" timeOffset="109591.46">6243 10285 781 0,'0'0'35'0,"0"0"-13"16,91 7-22-16,-54 45-7 16,4 22-2-16,-5 22 4 15,-6 16-1-15,-13 9 4 16,-9 3 1-16,-8-6-2 16,-11-7 6-16,-19-9-3 15,-7-1 10-15,-7-8-8 16,-3-9-2-16,-3-13-51 0,9-21-150 15</inkml:trace>
  <inkml:trace contextRef="#ctx0" brushRef="#br0" timeOffset="112622.35">7482 10723 572 0,'0'0'115'16,"0"0"1"-16,0 0-66 15,0 0-35-15,0 0-15 0,0 0-24 16,0 0 22 0,27 113-5-16,-23-29 6 15,-4 14 1-15,0 3 2 16,-6 3-2-16,-12-2-1 0,-1-10-34 15,-2-9-24-15,5-23-29 16,8-19-33-16,5-24-132 16</inkml:trace>
  <inkml:trace contextRef="#ctx0" brushRef="#br0" timeOffset="112971.31">7321 10470 469 0,'0'0'53'0,"0"0"40"15,85-26-67-15,-40 32-23 16,10 22 10-16,7 13 4 15,4 8 10-15,-3 12-22 16,-10 9-2-16,-12 2-3 16,-14-4-5-16,-15-4 5 15,-12-7 0-15,0-9 2 16,-26-8 0-16,-8-7 5 16,-8-7-6-16,-1-7 7 15,4-10-8-15,6-9 2 16,7 0 2-16,4 0-4 0,7-3-63 15,14-2-68-15,1-1-106 16</inkml:trace>
  <inkml:trace contextRef="#ctx0" brushRef="#br0" timeOffset="113737.25">7925 11008 531 0,'0'0'151'0,"0"0"-20"16,0 0-97-16,0 0-34 15,0 0-7-15,0 0 6 16,56 128 1-16,-37-64 4 0,-2-4-4 16,-2-6 4-16,-1-10-1 15,-8-12-1-15,-3-11-2 16,-3-10 0-16,0-8 1 16,0-3 1-16,0-15 18 15,0-16-16-15,0-11-4 16,-5-6-53-16,4-2-6 15,1 1 18-15,1 1 25 16,26 3 10-16,6 5 1 16,3 6 5-16,-2 12 24 15,-6 7 16-15,-4 10-1 16,-4 5-32-16,1 1-7 16,-1 22-5-16,-3 9 5 0,-1 11 0 15,-7 6 5 1,-4 4-5-16,1 4 3 0,1 0 2 15,3-1-3-15,8-7 3 16,0-8-2-16,6-16-2 16,3-16-1-16,6-9-7 15,3-15 5-15,-3-21 2 16,-5-13-10-16,-10-6 9 16,-18 2-1-16,-2-5 4 15,-36 1-5-15,-16 4 3 16,-8 1-1-16,0 10 1 15,10 8 0-15,16 8-1 16,14 5 1-16,14 4-2 16,8 2-14-16,8 2-17 15,24 4-35-15,12-1 34 0,9 2 27 16,7 4 7-16,0-1 15 16,-7 4 30-16,-9 1 13 15,-13 0-30-15,-4 4-11 16,-8 17-17-16,-2 12-2 15,-3 13 2-15,-9 16 1 16,-5 14 4-16,0 13-4 16,0 13 7-16,-12 5-1 15,-6-4-3-15,-4-11 0 16,1-18 1-16,-1-16-4 16,11-22 3-16,5-17-2 15,5-11-1-15,1-8 3 16,0-8 25-16,0-17-26 0,0-7-3 15,1-5-62-15,5 1-65 16,-3-7-126-16</inkml:trace>
  <inkml:trace contextRef="#ctx0" brushRef="#br0" timeOffset="114473.32">8960 11187 191 0,'0'0'531'15,"0"0"-401"-15,0 0-60 16,0 0-35-16,0 0-24 0,0 0-1 16,53-73-9-16,-45 69-1 15,0 1 2-15,-1 0-1 16,-2 3-1-16,-2-1 0 16,-3-1 3-16,0-2-1 15,0-3-2-15,-14 0-5 16,-8 0-13-16,-3 7-5 15,2 0 7-15,7 9 6 16,7 13-7-16,9 6-7 16,3 2 13-16,19 1-2 15,14-5 1-15,3-5-14 16,10-14 23-16,6-7 3 16,2-7 3-16,0-15 13 15,-8-5-4-15,-12-2-12 16,-10 1 0-16,-13 1-28 0,-10 1 19 15,-4 3 7-15,0 2-7 16,-15 3 9-16,6 4 0 16,1 4 16-16,4 4 5 15,2 6-4-15,2 0-17 16,0 0 0-16,0 0-36 16,0 9 22-16,0 8 14 15,-1 4-3-15,-9 5-1 16,-7 9 1-16,-2 1 3 15,-2 5 1-15,3 3 1 16,3-2-2-16,9 2 0 16,6-4-6-16,3-8-10 0,24-15-17 15,13-17-42 1,15-8 45-16,16-33 30 0,9-13 9 16,6-10 3-16,-3-6 4 15,-12-2 25-15,-13 2 13 16,-20-1-10-16,-16 3-10 15,-16 0 19-15,-6 5-15 16,-6 8-5-16,-12 15-2 16,6 17-10-16,3 15-18 15,5 8-3-15,1 11-21 16,-2 31-43-16,1 21 61 16,-1 19 0-16,-1 18 3 15,-1 4 2-15,-2 2-2 0,6-3-1 16,0-7-34-16,1-14-34 15,2-19-70-15,0-26-106 16</inkml:trace>
  <inkml:trace contextRef="#ctx0" brushRef="#br0" timeOffset="115137.9">10007 11265 706 0,'0'0'9'0,"0"0"-9"15,81-43 14-15,-56 32-5 16,6-4 14-16,-1-1 4 0,-4-4-6 16,-6-1 20-16,-5 0-19 15,-10 3-11-15,-5 1 2 16,0 2-8-16,-27 4-5 16,-13 8 0-16,-6 3-5 15,-3 7-1-15,7 20 4 16,7 11-4-16,5 9-7 15,10 12-17-15,8 9 2 16,12 1-7-16,0-5-22 16,25-17 31-16,18-20-1 15,17-20 10-15,9-7 17 16,8-31 2-16,-5-21-2 16,-9-8-9-16,-7-7-81 15,-10-2 45-15,-8 2 10 16,-12 0 21-16,-12 1 4 0,-7 0 10 15,-7 11 76-15,0 6 78 16,2 16-11-16,-1 14-87 16,2 11-31-16,0 8-25 15,2 5-47-15,2 24 13 16,-2 17 34-16,0 13 0 16,-5 14 0-16,0 6 0 15,0 1 1-15,-8-6 1 16,-3-10 0-16,-1-14-2 15,-2-18 0-15,5-15-10 16,4-12 5-16,-2-5 5 16,-5-10 14-16,-9-15 4 0,-9-6-14 15,0 3 0-15,7 8 15 16,9 10 13-16,8 10-21 16,6 0-11-16,0 17-45 15,0 14 41-15,1 8 1 16,14 5 2-16,8-5-5 15,3-9-9-15,4-10-12 16,2-13-5-16,5-7 23 16,1-10-14-16,-2-21-70 15,-4-16-84-15</inkml:trace>
  <inkml:trace contextRef="#ctx0" brushRef="#br0" timeOffset="115335.63">9951 10891 596 0,'0'0'8'0,"101"14"2"16,-31-10 21-16,3-4 19 16,3 0-18-16,-9-4-11 15,-8-8-15-15,-10 1-6 16,-9-2-28-16,-14-1-63 15,-10-5-156-15</inkml:trace>
  <inkml:trace contextRef="#ctx0" brushRef="#br0" timeOffset="115545.1">8707 10455 862 0,'0'0'8'0,"0"0"-8"15,113-11-6-15,-58 16 3 16,5 13-32-16,4 1-39 16,-4-1-86-16,-7-7-138 15</inkml:trace>
  <inkml:trace contextRef="#ctx0" brushRef="#br0" timeOffset="116950.56">12166 10460 866 0,'0'0'61'0,"0"0"-5"15,0 0-56-15,0 0-1 16,0 0-23-16,0 0 6 16,-93 48 17-16,56 20 0 15,2 13-2-15,6 6-2 0,2-2-7 16,8-12-26-1,10-17-49-15,9-17-70 0,20-22 12 16,28-16 16-16,14-1-11 16,9-23 140-16,-4-7 59 15,-10-2 79-15,-17-4-30 16,-14 0 46-16,-13 2-44 16,-13 0-44-16,0 6-5 15,-3 10-23-15,-3 9-16 16,-2 9-21-16,1 11-1 15,-2 19-33-15,-1 13 28 16,6 7-4-16,4 0-5 0,2-5-6 16,26-10-7-16,13-16-28 15,8-12 34-15,0-7 20 16,-3-16 1-16,-10-9 2 16,-12-4 5-16,-9-3 14 15,-12 0 6-15,-3-1-13 16,-18 5 12-16,-18 3-16 15,-9 13 0-15,0 8-9 16,10 4-2-16,9 8-9 16,15 19-8-16,8 10-3 15,3 8 14-15,13 1-8 16,14-4 5-16,4-7 1 16,11-10-8-16,7-12 16 0,14-13-8 15,10-2 4 1,7-26-23-16,-2-8 21 0,-12-5 7 15,-11-5 0-15,-12 0 0 16,-16 0 0-16,-14 0 6 16,-10 0 6-16,-3 2 12 15,-1 1-16-15,-8 9-6 16,6 10 26-16,3 11-1 16,1 13-27-16,25 0-22 15,9 27-7-15,9 13 21 16,-1 13 4-16,-6 7 4 15,-10 4 5-15,-12-2 3 16,-10-5-1-16,-5-8 1 16,0-6 1-16,-3-6-6 0,-11-8 3 15,-2-3-4-15,2-6 3 16,1-8-3-16,6-10 2 16,-3-2 1-16,4-7 10 15,1-17 7-15,5-13-22 16,11-9 0-16,25-8-5 15,16-6 3-15,14-5 2 16,12-6 4-16,11 0-2 16,4 1 5-16,-8 4-1 15,-15 8 2-15,-22 10 1 16,-19 16 8-16,-14 10 21 16,-12 11-4-16,-3 6-10 15,0 5-24-15,-7 12-9 0,-19 26-11 16,-12 25 9-1,-9 15 4-15,4 11-7 0,6 0-9 16,13-9-1-16,17-16-4 16,7-19 1-16,7-17-13 15,22-23 16-15,3-5 20 16,8-29 4-16,1-11 8 16,-5-8 8-16,-6 1 9 15,-8 4-11-15,-12 9 32 16,-4 10-4-16,-3 13-18 15,-3 4-6-15,0 7-18 16,0 0-10-16,4 21-11 16,4 8 16-16,3 14 5 0,8 5 1 15,5 0-1-15,4-8-1 16,2-11-14-16,1-12-7 16,3-14 10-16,5-3-20 15,7-15-114-15,1-22-459 16</inkml:trace>
  <inkml:trace contextRef="#ctx0" brushRef="#br0" timeOffset="118000.2">15741 10497 346 0,'0'0'83'0,"0"0"14"0,1-79 19 15,-1 62-29-15,0 5-19 16,0 6-29-16,0 3-6 16,0 3-11-16,0 0-20 15,-1 3-2-15,-1 22-18 16,-1 17 14-16,-4 19-1 16,-5 20 5-16,-5 11 0 15,-5 3 0-15,-3-3 0 16,-2-10 3-16,2-13-3 15,2-13 0-15,5-12-38 16,5-13-17-16,-3-10-29 16,6-13-101-16</inkml:trace>
  <inkml:trace contextRef="#ctx0" brushRef="#br0" timeOffset="118224.47">15799 10291 746 0,'0'0'18'16,"0"0"31"-16,84-48-38 16,-35 48-11-16,9 3-12 15,5 9-9-15,-4 2-6 0,-5-1-4 16,-10 3-32-16,-12-3-11 15,-15 1-49-15,-13-2-145 16</inkml:trace>
  <inkml:trace contextRef="#ctx0" brushRef="#br0" timeOffset="119748.29">15690 10778 282 0,'0'0'44'0,"0"0"64"15,54 83-3-15,-6-72-29 16,11-6 11-16,3-5-31 16,6-5-37-16,4-18-13 0,-1-13-6 15,-1-10-3-15,-5-11 0 16,-10-6 3-16,-15-2 6 16,-13 5 17-16,-14 2 27 15,-13 12-26-15,0 9 11 16,0 11-3-16,0 14-13 15,-4 12-6-15,4 4-13 16,0 29-54-16,0 19 50 16,1 19 4-16,11 11 0 15,-1 12 0-15,8-2 0 16,1-10-24-16,2-16-20 16,2-18-47-16,-5-16-9 15,1-13 0-15,2-15 23 16,0-4-4-16,1-14-60 0,4-17 63 15,-7-7 78-15,-7-4 102 16,-8 0 34-16,-5 4 21 16,0 10-23-16,-5 12 4 15,1 12-62-15,4 4-76 16,0 14-6-16,0 19 4 16,0 11 2-16,0 6 1 15,4 5-1-15,13-2-1 16,1-10-3-16,2-7-5 15,-4-15-1-15,-4-12 5 16,6-9 5-16,7 0 2 16,10-24 5-16,11-14-6 0,-3-6-1 15,-6-5-1-15,-15-1-8 16,-16 5-21-16,-6 7-12 16,-3 6-23-16,-11 10 27 15,0 5 35-15,-2 6 1 16,-1 3 2-16,-5 5-2 15,-2 0 1-15,7 1 0 16,4 2 0-16,7 0 1 16,5 0 2-16,1 0 0 15,0 0-2-15,0 0 0 16,0 0 5-16,0 0 10 16,0-1 10-16,0 1-6 15,7-2-18-15,6 2 0 0,3 0-1 16,4 0-1-16,4 0 0 15,-1 6-1-15,1 2-7 16,-4 1-6-16,-1 1 6 16,-1-3 3-16,2 0 6 15,-3-4 10-15,-4-3 34 16,-9 0 19-16,-4 0 1 16,0 0-12-16,0 0-16 15,0 0-15-15,0-2-13 16,-4-5-8-16,-5 2 0 15,2-1 0-15,-2 2 0 16,-1 2-1-16,0 2-4 0,-2 0-13 16,-2 0-13-16,1 2 3 15,-1 10 15-15,-3-2 3 16,4 0-3-16,2-4 8 16,5-3 2-16,3-1 3 15,0-2 2-15,-1 0-1 16,-6 0 6-16,-1 0-7 15,0-7 0-15,-3 1 1 16,6 2-1-16,-4 0 1 16,5 1-1-16,1 3 1 15,4-1-1-15,1-1 0 16,1 2-2-16,0 0 1 16,22 0-11-16,29 0 6 15,28 0 6-15,19 0-1 16,13 0 1-16,-1-2 0 0,-4-5 2 15,-18 0-1-15,-24-1 0 16,-25-1 5-16,-21 5 9 16,-15-1 23-16,-3 2-4 15,0 0-30-15,-21 3-4 16,-10 0-6-16,-4 15-13 16,4 6 6-16,7 5-5 15,11 6 9-15,8 3 1 16,5 3-7-16,2 1-13 15,17-9 0-15,11-6-4 0,9-13-2 16,4-11 8 0,8 0 14-16,-2-18 12 0,-1-9 13 15,-5-1-7-15,-12 0 11 16,-13 6 31-16,-10 7 0 16,-8 5-11-16,0 8-18 15,0 2-19-15,0 0-5 16,0 15-15-16,7 11 19 15,9 10 1-15,8 1 1 16,8-3-1-16,-1-6 0 16,0-13-3-16,2-11 3 15,4-4 0-15,4-19 7 16,3-13-2-16,-5-10 0 16,-6-2-2-16,-12-2 1 15,-14-2 1-15,-7-1-3 0,-10 2 6 16,-26 2-8-1,-13 9-7-15,4 15-23 0,9 13-38 16,26 8-43-16,10 15-34 16,39 7-13-16</inkml:trace>
  <inkml:trace contextRef="#ctx0" brushRef="#br0" timeOffset="120899.49">19204 10285 466 0,'0'0'46'15,"118"-100"45"-15,-70 64 6 16,-17 12-14-16,-16 11-24 15,-13 8-21-15,-2 5-38 16,-30 8-7-16,-17 26-19 16,-9 18 25-16,-7 15 0 15,3 15 1-15,5 5 0 16,8 4-2-16,17-10-3 16,21-16-9-16,9-13-2 15,3-18 16-15,10-11 0 16,-7-9 6-16,-4-6 9 0,-2-1-5 15,0-3-7-15,-21-1-3 16,-26 2 0-16,-15 0-4 16,-11-5-26-16,5 0-37 15,15 0 12-15,22-12 14 16,23-3-4-16,9-4 35 16,42-4-25-16,23-10 21 15,20-7 14-15,15-7 20 16,2-4 13-16,3-3 15 15,-8-1-12-15,-8-2-3 16,-14 1 18-16,-16 0-24 16,-19 3 21-16,-18 7-13 0,-10 10 13 15,-8 9-2-15,-4 13-3 16,-1 8-1-16,0 6-42 16,0 6-11-16,-13 30-39 15,-17 26 41-15,-12 24 8 16,-1 15-4-16,4 13-8 15,15-5-13-15,14-14-16 16,10-14 10-16,0-22-28 16,27-23-11-16,19-22-1 15,21-14 16-15,18-18-29 16,7-23 17-16,4-12 68 16,-10-9 36-16,-21 1 74 15,-25 5 41-15,-29 8-59 16,-11 10-33-16,-11 9-36 15,-9 12-9-15,-2 14-9 0,0 3-5 16,-5 17-30-16,-7 20 22 16,-2 8 7-16,0 11 0 15,2 0 0-15,7-2-6 16,6-11-26-16,13-14-18 16,8-15-13-16,11-14 35 15,24 0 29-15,13-26 16 16,3-7-9-16,-9-3 12 15,-12 2 12-15,-10 4 31 16,-15 7-34-16,-5 7 0 0,0 8-14 16,0 6-5-16,0 2-9 15,0 12-32-15,-10 21 15 16,4 12 14-16,4 3-6 16,2 2-9-16,9-10-7 15,21-12-23-15,16-21 25 16,15-7 19-16,7-23 3 15,6-19 2-15,-7-13-6 16,-3-10 2-16,-5-4-12 16,-13-3 14-16,-15 0-1 15,-14-5 4-15,-17-1 2 16,-7 0 5-16,-15 11 25 16,2 16 46-16,4 21 23 0,10 16-61 15,-1 14-42 1,-3 12-26-16,-11 30-27 0,-9 28 53 15,-4 16 0-15,1 9 2 16,12 0-4-16,10-9-5 16,11-8-23-16,14-10-13 15,7-13-32-15,-2-18-61 16,-4-18-221-16</inkml:trace>
  <inkml:trace contextRef="#ctx0" brushRef="#br0" timeOffset="121214.53">20508 10760 585 0,'0'0'29'15,"0"0"20"-15,0 0-15 16,102-59 14-16,-64 43 25 16,-5-4-55-16,-5 0 17 15,-7-1 5-15,-3-1-23 16,-7 2-2-16,-4 3-4 15,-7 5 4-15,0 5-7 16,-5 6-8-16,-17 1-10 16,-11 14-20-16,-12 19 2 15,1 13 13-15,1 10 0 16,9 6-4-16,11-1 4 16,13-5-3-16,10-10-11 15,20-17-2-15,27-16 29 0,14-13 1 16,5-1-7-16,-6-24-76 15,-4-13-224-15</inkml:trace>
  <inkml:trace contextRef="#ctx0" brushRef="#br0" timeOffset="121424.94">20802 10374 708 0,'0'0'18'16,"116"-27"27"-16,-55 13 15 0,3-3-25 16,-2 0-3-1,-4 3-17-15,-4 1-7 0,-8 4-8 16,-9 3-29-16,-13 2-71 16,-9-1-90-16,-11-2-113 15</inkml:trace>
  <inkml:trace contextRef="#ctx0" brushRef="#br0" timeOffset="121665.2">19825 10325 700 0,'0'0'103'0,"0"0"-44"0,0 0-33 15,0 0-21-15,0 0-4 16,0 0 2-16,71-28-3 16,-18 16 0-16,12-1 0 15,13 9-1-15,13 4-18 16,13 0-31-16,5 6-91 16,5 5-207-16</inkml:trace>
  <inkml:trace contextRef="#ctx0" brushRef="#br0" timeOffset="122279.5">21148 10643 871 0,'0'0'59'0,"0"0"-46"15,0 0-13-15,0 0-7 16,0 0 7-16,-8 104-4 16,-27-61 0-16,0-3-11 15,5-9-12-15,10-7 0 0,9-12 3 16,4-4-7-16,7-8-9 15,0 0 40-15,19-17-15 16,9-11 10-16,6-5-29 16,1-1 8-16,0 3-13 15,0 7-36-15,-5 10 18 16,-6 11 57-16,-12 3 12 16,-5 0-12-16,-7 14-4 15,0 9-3-15,-3 5 7 16,-16 5 5-16,-3-2 0 15,2-8-4-15,5-7 0 16,9-8 0-16,6-8 6 0,0 0 27 16,20-14 54-16,11-11-88 15,5-7-1-15,1-4 1 16,-2 3 7-16,-7 3 17 16,-4 4 46-16,-8 11 2 15,-3 6-48-15,-2 6-23 16,-2 3-1-16,-5 0-7 15,-1 13-2-15,-2 7-2 16,-1 5 11-16,0 4 0 16,0-1 0-16,0 2-25 15,0-5-59-15,7-5-23 16,15-11-56-16</inkml:trace>
  <inkml:trace contextRef="#ctx0" brushRef="#br0" timeOffset="123097.27">21700 10805 506 0,'0'0'159'16,"0"0"-32"-16,0 0-82 15,0 0-20-15,0 0-22 16,0 0 11-16,65-84-1 16,-51 64-7-16,-2-2 2 15,-2 0 3-15,-7-3 0 16,-3 4-4-16,0 2 1 15,-19 7-8-15,-6 11-4 16,-7 1-9-16,-1 14-10 16,2 19 12-16,6 9-7 0,13 8 1 15,9 3 5-15,3-2 6 16,16-6-2-16,24-15 2 16,13-10 6-16,6-15 0 15,4-5 9-15,-5-3-9 16,-6-17 1-16,-11-4-1 15,-7 0-32-15,-16 2 13 16,-14 3 0-16,-4 2-12 16,0 9-9-16,0 3 35 15,0 5 4-15,-3 0-9 16,-7 17-9-16,-3 5 18 16,2 2 0-16,2 1 1 15,6-1 0-15,3-5 0 0,0-7 2 16,12-9 1-16,13-3 2 15,8-4 7-15,3-16-3 16,0-4-3-16,-4-4 4 16,-2 0 19-16,-3 2 22 15,-6 4-26-15,-6 4 10 16,-3 5 19-16,-7 5-37 16,-3 8-1-16,2 0-16 15,0 5-7-15,9 19-5 16,4 14 7-16,8 3 5 15,6-4-9-15,2-8-15 16,6-12 18-16,1-12 6 0,3-5 2 16,7-5 1-1,0-22 1-15,6-8-4 0,-4-7-6 16,-5-5-14-16,-11-7-5 16,-15-3 5-16,-18-8 20 15,-3-6 11-15,-18 0 18 16,-5 3 17-16,4 10 22 15,9 24 2-15,6 14-22 16,2 20-48-16,1 3 0 16,-4 31-76-16,-2 24 57 15,-8 17 19-15,3 12 1 16,-1 3-1-16,5-7 0 16,8-10 0-16,0-17-3 15,3-17 1-15,7-12-8 16,-4-10-31-16,-3-8-5 0,-2-9-22 15,-1 0-109-15,-1-34-159 16</inkml:trace>
  <inkml:trace contextRef="#ctx0" brushRef="#br0" timeOffset="123278.32">22436 10507 850 0,'0'0'9'0,"0"0"3"15,120-18-12-15,-72 16 3 16,2 2 3-16,0-1 12 16,-1 1-4-16,-6 0-7 0,-3 0-7 15,-10 0-10-15,-6 3-77 16,-9-3-217-16</inkml:trace>
  <inkml:trace contextRef="#ctx0" brushRef="#br0" timeOffset="123441.07">22866 10582 784 0,'0'0'43'0,"0"0"12"16,0 0-37-16,0 0-18 15,0 0-26-15,0 0-227 16,6-12-358-16</inkml:trace>
  <inkml:trace contextRef="#ctx0" brushRef="#br0" timeOffset="125525.8">12534 10829 214 0,'0'0'46'0,"0"0"9"16,0 0-28 0,0 0 2-16,0 0-11 0,0 0 41 15,25-12 6 1,-25 9 16-16,0 2-29 0,0-2-19 16,0 0-8-16,0 1-11 15,0-1 12-15,0 1-3 16,0 1-14-16,0-1-6 15,0 1-2-15,0-1-1 16,-3 1 0-16,0 1-2 16,-1-3 2-16,1 1 0 15,-3-1 0-15,2 0 0 16,-3-1 1-16,2 0-1 16,-1-1 0-16,-5 3-1 15,2-1 0-15,-1 1-3 0,-5 2 2 16,0 0-2-16,0 0 2 15,3 0-1-15,3 0 1 16,-1 0-4-16,2 7 5 16,-1-1 0-16,2 1-1 15,0-1-3-15,3-1 2 16,0-1 0-16,0 2 0 16,3 3 1-16,-2-2 0 15,2 6-3-15,-1 2 1 16,-1 3 4-16,-4 3 0 15,-2 3 0-15,-1 2 1 16,-5-2-1-16,5-2 1 0,1-1 0 16,4-3-1-1,5-2-5-15,0 0-44 0,7-4 21 16,14-1-28-16,8-6 6 16,4-2-3-16,-2-3-32 15,-3 0-3-15,-6-1 88 16,-7-8 47-16,-4-1 37 15,-5 0-8-15,0-1-25 16,-5 0-13-16,2-3-19 16,-3 1-9-16,3-3-3 15,-3-4-5-15,3-1 2 16,0 1 4-16,0-2-4 16,-1 4 27-16,-1 5-2 0,1 3-14 15,-1 1-8 1,1 3-7-16,0 0 0 0,0 1 0 15,-2 2 2-15,2 3-2 16,-2 0 0-16,0 0 1 16,0 0 2-16,0 0-3 15,0 0-1-15,0 0-3 16,0 0-1-16,0 11 5 16,1 3 0-16,5 3 0 15,0 2 4-15,-3 6-1 16,4 0-1-16,0 0 2 15,0 0-3-15,0-4 0 0,4-6 0 16,6-5 4 0,8-6-5-16,12-4-3 0,9 0-25 15,11-15-45-15,3-12-99 16,4-3-265-16</inkml:trace>
  <inkml:trace contextRef="#ctx0" brushRef="#br0" timeOffset="126475.08">12911 10888 208 0,'0'0'126'16,"0"0"-84"-16,0 0-17 15,0 0-2-15,0 0 40 16,0 0-4-16,0 0 19 16,5-13-45-16,22-9-24 15,4-1-6-15,2-5 29 16,-3-1-14-16,-5-3 13 0,-7-1-5 15,-3-1 10-15,-9 0-35 16,0 3 2-16,-6 1-6 16,0 7-10-16,0 9-15 15,0 3-5-15,-3 6 17 16,-6 5-4-16,-3 0-24 16,2 0 13-16,-1 9 26 15,-1 5 2-15,0 2 0 16,5 1 3-16,-3 2 1 15,6 1 1-15,4-1 1 16,-1 3 3-16,1 3 3 16,0 3-6-16,0 3 0 0,0-1-1 15,0-1 1-15,0-1-2 16,3-3 0-16,3-1 1 16,3-1-2-16,7-2 0 15,5-4 2-15,4-2-4 16,-1-4-1-16,-7-2 2 15,-7-3 0-15,-6-1 1 16,-4 3 0-16,0 1 1 16,-1 3 0-16,-15 5 2 15,-1-2 0-15,-4 3 1 16,1 1-1-16,1-2-3 16,-1-2 0-16,0-2 0 15,4-3-7-15,1-5-5 0,0 1 6 16,-6-2-9-1,-1-2-77-15,4-2-251 0</inkml:trace>
  <inkml:trace contextRef="#ctx0" brushRef="#br0" timeOffset="126614.59">13101 11101 378 0,'0'0'123'15,"0"0"-15"-15,0 0-61 16,0 0-47-16,0 0-149 16,0 0-264-16</inkml:trace>
  <inkml:trace contextRef="#ctx0" brushRef="#br0" timeOffset="128856.1">12546 10833 109 0,'0'0'7'15,"0"0"-5"-15,0 0 8 16,0 0 15-16,0 0 15 16,0 0-16-16,0-14 15 15,0 12 12-15,0 1-3 16,0-2 10-16,0 0 1 16,0-2 4-16,0-3 12 15,0 0-36-15,1-1-13 0,1 0 6 16,-2 0-22-1,0 3 9-15,0-3-13 0,3 3-1 16,-3 0-2-16,0 1 1 16,0-1-2-16,0 0-1 15,0 1-1-15,0-1 1 16,0 0 1-16,-3-1-1 16,-2 3-1-16,-3 0 0 15,-3 4-5-15,-1 0 1 16,-4 0 0-16,1 0-2 15,0 0 0-15,0 0-3 16,0 1 5-16,3 4 0 0,0-3 2 16,3 5 0-1,0-2 2-15,2 2 0 0,-4 1-1 16,2 1 1-16,0 2-2 16,1-1 1-16,3 1 0 15,1 0 0-15,2-1 0 16,-1 1-1-16,3 5-1 15,0-4 1-15,0 5 1 16,0 2-3-16,0 0 4 16,0 1 1-16,0 1 1 15,0-1-1-15,0-1 1 16,3 1-1-16,0-2-1 16,2 1 0-16,-1-4-18 0,2-1-2 15,3-1-16 1,-2-4-3-16,4 0 18 0,2-2 19 15,1 0-17-15,2-2 16 16,-2-2 2-16,0-2 2 16,-3-1-1-16,1 0 2 15,-3 0-1-15,0 0-1 16,0-9 0-16,-1 1 3 16,-1-5-3-16,-1 0 1 15,-2-1-1-15,-1-1 1 16,0-2-1-16,0-2 1 15,-3 2 3-15,0 0 0 16,0 1 17-16,0-1-16 16,0 3-5-16,0-1 13 0,0 4-10 15,0 1 2-15,0 2-4 16,0 0 4-16,0 2 23 16,0-1 0-16,0 0-3 15,0 1 0-15,0 0 6 16,0 1-22-16,0 5 7 15,0-2 9-15,0 2-17 16,0 0-8-16,0 0-6 16,0 0-6-16,0 0-7 15,0 0 1-15,0 0 5 16,0 0 9-16,0 0 4 16,0 0 0-16,0 5-2 15,0 5 0-15,0 4 2 0,0 1-1 16,0 4 1-1,0 0 1-15,0 4 2 0,-6 2-2 16,-4 3-1-16,-1 2 1 16,1 0 1-16,4-4 1 15,6-4-2-15,0-4-1 16,9-5 3-16,19-6-2 16,14-7 3-16,16 0 7 15,8-11-3-15,2-12-8 16,-6 0 1-16,-8-4 3 15,-15 7-4-15,-13 2-17 16,-16 3-133-16,-10-2-173 16</inkml:trace>
  <inkml:trace contextRef="#ctx0" brushRef="#br0" timeOffset="129088.46">12740 11037 472 0,'0'0'111'0,"0"0"-9"15,0 0-42-15,0 0-37 16,0 0-23-16,0 0-66 0,0 0-183 15,18-20-12-15</inkml:trace>
  <inkml:trace contextRef="#ctx0" brushRef="#br0" timeOffset="130356.64">6031 12339 554 0,'0'0'128'15,"0"0"-46"-15,0 0-26 16,0 0-26-16,0 0 1 16,0 0-14-16,0-27-17 15,0 27-1-15,-2 4-10 16,-1 16 4-16,-1 10 6 15,-5 9 1-15,-6 7 0 16,1 4 0-16,-6 0 1 16,5 0 0-16,3-5-1 15,4-8 0-15,8-6-37 16,0-10-31-16,14-7-13 16,20-11-2-16,8-3 4 0,1-9-63 15,2-22-3-15,-8-7 145 16,-3-6 10-1,-8-6 127-15,-10-1 2 0,-4 0 20 16,-3 9-51-16,-4 9-40 16,-2 13-27-16,-2 9-22 15,1 7-16-15,-2 4-3 16,1 0-8-16,6 5-19 16,4 17 17-16,1 8 10 15,0 7-2-15,-2 7 2 16,-4 0-1-16,1-1-2 15,-5-9-45-15,1-7-17 16,-3-10-91-16,0-12-233 0</inkml:trace>
  <inkml:trace contextRef="#ctx0" brushRef="#br0" timeOffset="130543.61">6465 12129 762 0,'0'0'69'0,"0"0"8"16,0 0-46-16,0 0-13 15,0 0-18-15,0 0 0 16,18-49-41-16,-17 54-120 16,-1 8 66-16,0-2-111 0</inkml:trace>
  <inkml:trace contextRef="#ctx0" brushRef="#br0" timeOffset="130709.61">5843 12112 682 0,'0'0'3'16,"0"0"-3"-16,0 0-165 15,95 0-135-15</inkml:trace>
  <inkml:trace contextRef="#ctx0" brushRef="#br0" timeOffset="130989.53">6596 11841 838 0,'0'0'36'0,"0"0"-32"15,0 0-4-15,112 57-10 16,-69 4 10-16,-1 15 3 16,-2 12 1-16,-4 10-4 15,-15 13 0-15,-11 5 3 0,-10 0-1 16,-7 0-1-16,-32-13-1 15,-12-14-18-15,-16-16-78 16,-7-23-129-16</inkml:trace>
  <inkml:trace contextRef="#ctx0" brushRef="#br0" timeOffset="131436.73">8114 12132 722 0,'0'0'46'0,"0"0"49"0,0 0-38 15,0 0-29-15,0 0-28 16,0 0-21-16,0 28 11 16,0 36 4-16,-7 22 5 15,-12 16 1-15,-7 9 6 16,-4 0-6-16,-1-9-15 16,1-17-43-16,2-20-77 15,6-24-72-15</inkml:trace>
  <inkml:trace contextRef="#ctx0" brushRef="#br0" timeOffset="131803.72">7976 11943 738 0,'0'0'19'16,"0"0"29"-16,0 0-42 15,0 0-6-15,106 37-3 0,-60 15 1 16,-2 12 0 0,-4 11-2-16,-8 1 4 15,-11 2 2-15,-9-8 2 0,-12-7-4 16,0-10-18-16,-12-13-30 15,-10-12-21-15,-2-17-3 16,4-11-53-16,-2-6-23 16,0-22 7-16,-5-7 141 15,-1-2 210-15,1 3-58 16,6 13-84-16,10 9-68 16,11 9-35-16,18 3-310 15</inkml:trace>
  <inkml:trace contextRef="#ctx0" brushRef="#br0" timeOffset="132602.24">8520 12276 814 0,'0'0'31'0,"0"0"13"15,0 0-44-15,84 4-1 16,-54 28 1-16,4 10 0 0,-8 9 0 16,-2 6 0-16,-2 2 1 15,-2-7 2 1,-5-8 2-16,-5-14-4 0,-5-6-1 15,-5-12-12-15,0-10-19 16,0-2-28-16,0-9 51 16,0-18-93-16,-1-9 44 15,-13-9 24-15,-1-2 28 16,2-4 5-16,4 3 29 16,9 6-13-16,7 8-11 15,19 7 4-15,2 7-3 16,-2 6 0-16,-3 8 35 15,-7 5-5-15,4 1-13 16,-1 5-7-16,-2 15 3 16,1 7-11-16,-2 9 2 0,-1 7-5 15,-4 6 0-15,-1 2-5 16,-1 0 2-16,3-7 0 16,3-11 2-16,3-14 2 15,1-13-6-15,0-6 2 16,3-17 3-16,0-24-5 15,-3-13-25-15,-8-11-19 16,-11-1-18-16,0 3 10 16,-20 9 13-16,-9 9 28 15,-4 6 11-15,0 8 0 16,5 4-45-16,9 8-9 16,10 1 54-16,9 7 25 15,5 8 62-15,18 3-58 0,8 0-18 16,9 17 0-16,5 15 11 15,1 6 2-15,-7 10 13 16,-7 7-17-16,-6 9-9 16,-9 12-1-16,-7 3 2 15,-7 6-4-15,-3-6 3 16,-3-6-9-16,-15-6 0 16,0-8 4-16,-3-10-2 15,5-15-4-15,4-15-9 16,3-15-43-16,-1-4-12 15,3-7-10-15,5-25-185 16</inkml:trace>
  <inkml:trace contextRef="#ctx0" brushRef="#br0" timeOffset="133352.06">9603 12484 801 0,'0'0'15'16,"0"0"35"-16,0 0-28 16,0 0-16-16,0 0 11 15,0 0 3-15,40-53-5 16,-32 43-8-16,2-3-6 16,-5-2 1-16,-4 2-2 0,-1-1-9 15,-3 3-5 1,-25 7-14-16,-8 4-22 0,-4 3 7 15,3 21 24-15,10 7 15 16,15 6 3-16,12 2-31 16,7 2-18-16,26-3 0 15,15-9 22-15,14-14 3 16,12-15 4-16,3-3 21 16,-7-28 14-16,-12-8 8 15,-12-7-22-15,-11 0-5 16,-13 3 5-16,-8 4 2 15,-7 7 17-15,-5 8 33 0,-2 10-1 16,0 6 1-16,0 7-4 16,0 1-28-16,0 0-20 15,0 1-9-15,0 13 4 16,0 8 5-16,0 5-4 16,-14 2 3-16,-10 7 1 15,-4 1 1-15,-3 4 2 16,1-2-3-16,6-3-12 15,9-2-23-15,6-6 7 16,9-3-42-16,9-10 38 16,25-10 16-16,16-5-3 15,15-11 9-15,10-23 10 16,7-16 14-16,-4-8 0 16,-4-7-5-16,-14-5-4 15,-10 4 8-15,-10-1 18 0,-16 1 26 16,-13 2 26-16,-11 3-18 15,-2 7-37-15,-15 13 2 16,1 13 11-16,6 14-26 16,3 14-15-16,1 11-9 15,-5 29-33-15,-5 26 42 16,4 13-4-16,-1 10 4 16,5 6 0-16,8 0-1 15,0-7-14-15,0-11-23 16,5-19-19-16,6-27-50 15,4-19-48-15,5-12-92 16</inkml:trace>
  <inkml:trace contextRef="#ctx0" brushRef="#br0" timeOffset="133951.2">10583 12462 463 0,'0'0'107'0,"0"0"4"15,0 0-34-15,0 0-41 16,96-71-13-16,-64 52-1 15,-1 0-5-15,-2-2 26 16,-10 1-18-16,-7-1-4 16,-3 3-10-16,-7 5-5 15,-2 0-4-15,-8 9-2 16,-14 4-3-16,-8 0-5 16,-4 19 2-16,-5 12 0 15,5 9 1-15,2 10-12 0,6 8-23 16,10 2 12-16,12-4-19 15,5-13 15-15,40-20 13 16,21-20 4-16,16-3 14 16,3-30 1-16,-2-16-25 15,-11-9 24-15,-6-4 1 16,-12 3 3-16,-11 1-3 16,-8 2 1-16,-8 2-1 15,-7 2 10-15,-4 11 57 16,-3 13 3-16,-3 12-41 15,-1 13-29-15,-1 0-19 0,-4 24-11 16,0 16 24 0,-6 13-6-16,-12 12 10 0,-3 4 2 15,5-2 0-15,6-3 3 16,5-14-2-16,2-14-1 16,1-14 0-16,2-15 1 15,0-7 1-15,0 0 8 16,0-17 40-16,-7-12-45 15,-11-7-3-15,-6 5-2 16,1 6 0-16,1 16 2 16,3 9-2-16,1 5-7 15,-4 24-20-15,1 7 13 16,3 8-6-16,1 1 2 16,8-3-11-16,6-5-39 0,3-9-19 15,32-14-35 1,14-14-10-16,12-4-119 0</inkml:trace>
  <inkml:trace contextRef="#ctx0" brushRef="#br0" timeOffset="134184.28">10607 12110 442 0,'0'0'25'0,"0"0"47"0,128-3 14 16,-65-6-30-1,4-1-8-15,6 0-14 0,-9 0-33 16,-4 1-1-16,-14 1-75 16,-14 1-58-16,-15-3-169 15</inkml:trace>
  <inkml:trace contextRef="#ctx0" brushRef="#br0" timeOffset="134398.35">9612 11904 750 0,'0'0'42'15,"0"0"50"-15,0 0-54 16,0 0-21-16,0 0-17 16,0 0-15-16,9-11-59 15,25 24 36-15,6-1-131 16,5-11-243-16</inkml:trace>
  <inkml:trace contextRef="#ctx0" brushRef="#br0" timeOffset="134967.4">13013 12010 572 0,'0'0'123'0,"-24"-84"-6"15,18 54-33-15,3 6-35 16,2 12-11-16,1 7-13 0,0 3-24 16,0 2-1-1,0 8-11-15,0 28-7 0,12 20 13 16,4 20-1-16,-10 15 5 16,-6 2 1-16,0-1 0 15,0-6-22-15,-12-10-16 16,0-15-57-16,2-23-62 15,5-28-121-15</inkml:trace>
  <inkml:trace contextRef="#ctx0" brushRef="#br0" timeOffset="136034.7">13004 11918 496 0,'0'0'77'0,"0"0"1"16,77-100 29-16,-54 72-56 16,-5 3-6-16,-5 6 2 15,-5 5-15-15,-3 7-4 16,-5 4-17-16,3 3-11 16,3 0-6-16,8 13-28 15,7 13 15-15,7 7-15 16,0 6-2-16,-1 0-27 15,-6-5-9-15,-6-1-16 0,-10-2 33 16,-5-4 26 0,-2-2 29-16,-16-5 4 0,2-3 37 15,0-4 36-15,6-3 14 16,4 5-15-16,6 10-47 16,0 13-20-16,8 9-6 15,17 3 2-15,10-2-4 16,-1-7-1-16,-4-7-3 15,-9-6 0-15,-15-8-1 16,-6-5 2-16,-5-3 2 16,-25 3 0-16,-13-1 0 15,-15-1-8-15,-12-4-34 16,-2-4-26-16,-1-5 25 16,3 0 43-16,7-16 0 15,17 3 17-15,20 1 4 0,26 0-21 16,14 1-1-16,44-2-53 15,27-2 13-15,24 1-14 16,22-3 37-16,14-3 18 16,3-4 12-16,-8-4 19 15,-13-3 9-15,-20 0-17 16,-26 1 30-16,-29 7-2 16,-27 4-11-16,-20 4 34 15,-5 3-15-15,-27 7-59 16,-16 5 1-16,-11 0-1 15,-1 21 4-15,10 9-4 16,15 4-5-16,16 4-1 16,14 4-13-16,0-6-13 0,19-7-11 15,14-8-7-15,13-17-1 16,6-4 13-16,5-22 34 16,-4-10 4-16,-9-6 6 15,-10 1 43-15,-15 2 12 16,-11 5-7-16,-4 6-2 15,-4 10 5-15,0 6-39 16,-6 6-18-16,-3 2-3 16,-3 13-1-16,-1 15 0 15,2 8-1-15,9 6-4 16,2 2 0-16,12-2-8 16,13-2 5-16,6-14-5 15,10-16-10-15,9-10-7 16,13-28 14-16,7-20 9 0,3-15-25 15,-7-4-12-15,-7-3 46 16,-18-4 2-16,-15 5 11 16,-19-3 33-16,-7 0-2 15,-14 5-8-15,-13 10 1 16,3 16 13-16,9 15-2 16,8 17-26-16,4 9-19 15,3 4-1-15,0 30-23 16,0 22 22-16,0 19-1 15,0 14 2-15,0 4 1 0,-1 1-1 16,1-13-11 0,0-10-19-16,20-14-3 0,18-14-23 15,13-15-9-15,12-17-65 16,4-11-80-16,-2-9-222 16</inkml:trace>
  <inkml:trace contextRef="#ctx0" brushRef="#br0" timeOffset="136398.14">15064 12258 173 0,'0'0'112'0,"4"-95"17"15,-13 52-12-15,-16 3 31 16,4 11-46-16,3 9-13 16,8 11-20-16,2 9-67 15,-5 0-2-15,-5 26-3 0,-4 11 1 16,-2 10 2 0,3 8-1-16,4 2-1 15,8-1 0-15,9-10-20 0,8-17-12 16,28-16-7-16,11-13 36 15,7-15 5-15,1-17 9 16,-2-9-1-16,-4-4 3 16,-12-3 3-16,-13 3 14 15,-15 1-8-15,-9 5-11 16,-9 8-2-16,-10 9-6 16,6 13 2-16,5 9-3 15,5 5-10-15,-2 18-8 16,2 14 16-16,2 7 0 15,1 5 2-15,0 0 0 16,16-8-1-16,11-9-19 0,5-13-33 16,9-13-78-16,2-6-52 15,0-17-200-15</inkml:trace>
  <inkml:trace contextRef="#ctx0" brushRef="#br0" timeOffset="137148.32">15446 12066 714 0,'0'0'160'16,"0"0"-115"-16,0 0-45 16,0 0-1-16,0 77 1 15,-2-41 0-15,2-2 1 16,0-6 0-16,0-8 0 16,0-9 0-16,0-10-1 15,9-1 2-15,12-8-2 16,9-14-9-16,6-5-20 0,-2 0 0 15,-10 0 23-15,-5 3 6 16,-8 6 0-16,-4 5 0 16,-3 7 1-16,-2 6 6 15,-2 0-7-15,0 14-9 16,1 14 6-16,2 5 2 16,5 9 1-16,3-2-2 15,2-2 4-15,0-9-3 16,7-15 1-16,8-14-40 15,12-3-2-15,9-28-2 0,7-12-13 16,3-5 36 0,-5-4 0-16,-3 4 21 0,-11 5 31 15,-12 7-4-15,-8 11-9 16,-10 6 13-16,-3 11 4 16,-5 4-4-16,-2 4-31 15,0 0 0-15,0 2-9 16,-6 15 5-16,-13 4 4 15,-13 5 3-15,-5 0-1 16,-5-4-2-16,7-3 3 16,5 0-3-16,6-2-5 15,7-2-11-15,4 4 3 16,9 0 6-16,4-2 5 16,1 2-1-16,27-2-7 15,18-2 9-15,19-6 0 0,13-8-8 16,9-1-18-16,-5-15 27 15,-11-12 16-15,-12-6 13 16,-8 0-16-16,-12-1-8 16,-16-1 1-16,-13 4 27 15,-10-1 8-15,-10 5-19 16,-16 8-10-16,-1 9-8 16,2 10-4-16,6 0-3 15,2 22 0-15,0 12 0 16,-1 9 1-16,4 6-1 15,9 2 3-15,5-7-1 16,21-9 0-16,18-11 1 0,14-13 5 16,5-8-4-1,1-3-1-15,-1-3-88 0,-8-22-171 16</inkml:trace>
  <inkml:trace contextRef="#ctx0" brushRef="#br0" timeOffset="137982.17">17780 11785 874 0,'0'0'71'0,"0"0"-34"16,0 0-37-16,0 0-1 15,0 0-30-15,-80 20 6 0,36 25 11 16,10 8-8 0,13 1-4-16,18 1-21 0,3-8 14 15,19-9 10-15,17-9 20 16,-1-8 3-16,-6-8 23 16,-12-3 7-16,-11-7-9 15,-6-1-17-15,-2 0 1 16,-28 5 0-16,-14-2 3 15,-10 0-2-15,-3-1-6 16,10-1-11-16,14-3-3 16,18 0-10-16,15 0-8 15,19-5 2-15,32-12-28 0,19-7 42 16,18-5 16 0,9-5 18-16,0-7 8 0,-7-5-8 15,-10-2 40-15,-20-1-10 16,-17 1-22-16,-16 0 3 15,-12 10 11-15,-12 8-5 16,-3 9 8-16,0 13-27 16,-17 8-16-16,-7 8-5 15,-7 32-12-15,-6 16 11 16,4 14-5-16,10 5 0 16,10-2-7-16,12-12 2 15,1-12-3-15,10-21-6 16,14-16 0-16,7-12 13 15,6-19 12-15,8-15 4 16,3-8-4-16,-2-4-2 0,-7 5 2 16,-11 3 4-16,-7 8 16 15,-9 12 3-15,-5 10-8 16,-4 8-8-16,-3 0-7 16,0 19-39-16,-3 17 33 15,-12 9 5-15,5 6 0 16,2-1-1-16,4-2-13 15,4-10-49-15,0-12-43 16,17-17-137-16</inkml:trace>
  <inkml:trace contextRef="#ctx0" brushRef="#br0" timeOffset="138680.28">18632 11991 662 0,'0'0'105'15,"0"0"-47"-15,0 0-38 16,0 0-19-16,0 0 8 16,88-48 16-16,-65 35-16 15,-2-3-1-15,-9 0-8 16,-6-2 0-16,-6 2 0 16,0 1 0-16,-19 5-6 15,-14 9 1-15,-4 1-9 16,-3 11-4-16,4 17-9 15,4 6-7-15,12 7-3 0,15 3 8 16,5 2-20 0,18-5 19-16,27-10-21 0,19-14 35 15,8-13 16-15,6-4 25 16,-4-13 14-16,-8-9-27 16,-8-7-12-16,-11-1-1 15,-11-1-4-15,-14 1 4 16,-17 0-4-16,-5 2 1 15,-25 0-3-15,-11 3 7 16,1 6 9-16,10 10 71 16,6 9-7-16,-1 12-73 15,-2 22-3-15,-2 14 3 0,9 8-4 16,15 7 2 0,4 1 2-16,42-9 0 0,23-15-3 15,19-20-14-15,9-20 15 16,0 0 2-16,-6-27 11 15,-7-8 9-15,-11-10-11 16,-9 1-2-16,-15-4-5 16,-18-2-2-16,-24-4-28 15,-12-4-10-15,-37-4-6 16,-15-1 42-16,7 12 2 16,14 12 101-16,17 17 14 15,13 15-64-15,3 7-51 16,-2 1-3-16,-4 25-47 15,-7 21 41-15,-4 19 4 16,1 12 4-16,0 6 1 0,10-3 2 16,9-7-2-16,0-8 0 15,7-13-17-15,5-10-25 16,2-14-31-16,-8-9-29 16,-2-14-75-16,-1-6-255 15</inkml:trace>
  <inkml:trace contextRef="#ctx0" brushRef="#br0" timeOffset="138847.33">19432 11875 758 0,'0'0'39'0,"81"-45"1"16,-37 36-30-16,0 6-4 15,-1 3-6-15,-2 0 0 16,-1 1-2-16,0 14-32 15,-1 1-79-15,-3-2-83 16</inkml:trace>
  <inkml:trace contextRef="#ctx0" brushRef="#br0" timeOffset="139049.98">19768 12201 665 0,'0'0'36'16,"0"0"-36"-16,0 0-74 16,0 0-72-16,0 0-299 15</inkml:trace>
  <inkml:trace contextRef="#ctx0" brushRef="#br0" timeOffset="143510.22">23897 10532 51 0,'0'0'331'0,"0"0"-214"16,0 0-61-16,0 0 5 0,0 0 19 16,0 0-14-16,51-72-19 15,-50 59-11-15,-1 1-17 16,0-1-1-16,0-1 1 16,-3 2-18-16,-13-1-1 15,-11 2-8-15,-12 6-11 16,-15 5-13-16,-10 0-2 15,0 0 8-15,9 7 3 16,16 10 17-16,18 6 1 16,20 7-5-16,1 12 3 15,23 8-4-15,15 7 7 16,8-1 4-16,2-1 1 0,-6-7 4 16,-9-6-3-16,-13-6 3 15,-13-6-5-15,-7-7 0 16,0-3 0-16,-19-1 1 15,-11-5 10-15,-9-3 3 16,-5-3-1-16,-3-6-2 16,6-2-5-16,7 0 1 15,7-11 6-15,3-9 12 16,7-7-1-16,7-3-9 16,10-3 14-16,0-4-10 15,27-1-4-15,22-2-15 16,14-4 0-16,9 4-5 15,3 2-4-15,-1 2-29 16,-5 7 19-16,-5 3-78 16,-11 2-32-16,-7-1-35 0,-10-2-179 15</inkml:trace>
  <inkml:trace contextRef="#ctx0" brushRef="#br0" timeOffset="143743.05">24305 10253 515 0,'0'0'115'0,"0"0"-1"15,0 0-82-15,0 0-32 0,0 0-13 16,40 141 10 0,-40-48-7-16,-8 13 5 0,-26 8 4 15,-17-2 1 1,-4-8 4-16,-2-18-4 0,3-19-2 15,5-16-57-15,6-19-61 16,3-19-121-16</inkml:trace>
  <inkml:trace contextRef="#ctx0" brushRef="#br0" timeOffset="144125.3">23346 10086 279 0,'0'0'141'0,"0"0"-94"15,0 0 13-15,0 0-18 16,0 0-35-16,0 0 30 16,-61 95 27-16,27-23-25 15,-6 17-3-15,-5 18-19 0,-1 9-10 16,7 1-2-16,12-6-1 15,18-22-4-15,9-21-21 16,40-24-53-16,32-21-37 16,28-19-134-16</inkml:trace>
  <inkml:trace contextRef="#ctx0" brushRef="#br0" timeOffset="145140.2">21046 11612 551 0,'0'0'157'0,"0"0"-49"15,0 0-27-15,0 0-50 16,0 0-31-16,0 0-3 16,-94-14-6-16,36 63 6 15,-4 20 3-15,0 17-1 16,6 15 1-16,8 4-1 15,15 5-38-15,24-10-19 16,9-13-11-16,44-16 23 16,27-22-10-1,20-24-26-15,14-25-76 0</inkml:trace>
  <inkml:trace contextRef="#ctx0" brushRef="#br0" timeOffset="145689.12">21585 11879 514 0,'0'0'97'0,"0"0"-2"16,0 0-38-16,40-79-11 0,-34 50-22 16,-4-3-2-1,-2-5-15-15,0 0 12 0,-3 1-14 16,-18 2-5-16,-9 6-4 16,-6 7-7-16,-1 11-17 15,5 10-9-15,10 11-11 16,13 27-33-16,9 17 20 15,0 15-2-15,6 7 22 16,13 5 21-16,7-7 11 16,1-9 2-16,3-15 7 15,-7-19 16-15,-8-11 24 16,-9-9-2-16,-6-8-7 0,-13 0 13 16,-25-4 6-16,-19 0-34 15,-11-3-4-15,0-16-11 16,8-6 1-16,16 0 4 15,21-2-5-15,21 0 8 16,7 0 20-16,37-2-22 16,17-4-6-16,19 1 0 15,6-2-2-15,4-1-6 16,-2 2-40-16,-5-1 23 16,-8 4-49-16,-11-1-2 15,-11 3-18-15,-18-5-219 16</inkml:trace>
  <inkml:trace contextRef="#ctx0" brushRef="#br0" timeOffset="145972.36">22083 11293 723 0,'0'0'11'0,"0"0"-9"16,93 49-2-16,-64 6 2 16,-5 16 16-16,-13 14 2 15,-11 12-4-15,-13 7-15 0,-29 8 3 16,-15-2 2 0,-9-3 1-16,-4-15 0 0,4-13 1 15,8-18-4-15,12-18-4 16,15-13-24-16,11-12-57 15,12-12-47-15,8-6-185 16</inkml:trace>
  <inkml:trace contextRef="#ctx0" brushRef="#br0" timeOffset="146120.81">22213 12347 286 0,'0'0'467'0,"0"0"-416"16,0 0-51-16,0 0-17 0,0 0-272 16,0 0-147-16</inkml:trace>
  <inkml:trace contextRef="#ctx0" brushRef="#br0" timeOffset="151633.33">3514 13631 357 0,'0'0'123'0,"0"0"-29"16,0 0-6-16,0 0-38 16,0 0 13-16,0 0-25 15,0 0-5-15,-32-31-2 16,32 26 10-16,0-6-7 15,0 0-20-15,0-1-3 16,0-3-5-16,0 3 1 16,4 3-6-16,9-4-1 15,6 4-11-15,6-1 8 0,5 3 0 16,1 4-5-16,2 3-5 16,-2 0-3-16,1 20 7 15,-9 11 0-15,-8 18-12 16,-15 16 2-16,-6 14 3 15,-31 11 6-15,-11-1-26 16,-12 0-37-16,-1-10-50 16,5-16 37-16,5-13 43 15,14-13 39-15,7-12 4 16,6-5 5-16,3-7-5 16,7-5 0-16,6-4 2 15,3-2 8-15,5-2 38 0,0 0 48 16,17 0-52-16,14-9-41 15,12-3 23-15,11 0-12 16,10 1-10-16,6 0-4 16,2 2-78-16,-3-7-108 15</inkml:trace>
  <inkml:trace contextRef="#ctx0" brushRef="#br0" timeOffset="151814.18">4102 14146 830 0,'0'0'97'0,"0"0"-39"16,0 0-33-16,0 0-25 16,0 0-18-16,0 0-55 15,70-28-100-15,-51 17-271 16</inkml:trace>
  <inkml:trace contextRef="#ctx0" brushRef="#br0" timeOffset="153135.69">5676 13531 593 0,'0'0'84'16,"0"0"47"-16,0 0-62 15,0-72-22-15,0 68-20 16,0 4-5-16,4 0-22 0,8 24-15 16,2 25 4-16,2 27 5 15,-6 21 6-15,-8 10 0 16,-2-1 0-16,-6-6-6 15,-9-13-24-15,-3-12 6 16,-1-15-20-16,-1-16-14 16,4-16-46-16,4-20-75 15,6-8-297-15</inkml:trace>
  <inkml:trace contextRef="#ctx0" brushRef="#br0" timeOffset="153481.94">5625 13204 765 0,'0'0'19'16,"0"0"25"-16,0 0-36 15,0 0-8-15,103 4-7 16,-70 45 0-16,-2 15 2 15,-4 9 5-15,-3 5 0 16,-5 4 0-16,-11 1 0 16,-8-10-5-16,-2-4-7 15,-19-15-10-15,-10-12 2 0,1-9-21 16,-4-12 16 0,-2-11-3-16,0-10 28 0,-2 0 1 15,2-5 26-15,7-5-10 16,13 3 5-16,16 7-22 15,3 0-107-15,31 0-135 16</inkml:trace>
  <inkml:trace contextRef="#ctx0" brushRef="#br0" timeOffset="154281.17">6238 13859 363 0,'0'0'58'0,"0"0"41"15,14 85-3-15,-14-47-27 16,1 3-22-16,-1 0-6 16,0-2-27-16,0-8-1 15,0-2-8-15,0-8 1 16,-4-3-3-16,-10-5 3 15,2-7-4-15,0-6-2 16,3-5-11-16,2-18-38 16,1-13-20-16,6-6-49 15,0-6 15-15,21 2-64 16,4 5 80-16,2 5 37 0,3 9 50 16,-1 7 49-16,0 6 59 15,-5 7 7-15,3 6-17 16,-3 1-37-16,1 8-19 15,1 9-14-15,1 9-7 16,0 6-5-16,-4 1-13 16,0 6 2-16,0-2-2 15,-9-1 1-15,-1-5-4 16,0-8 0-16,-1-4-15 16,-1-10-14-16,1-9 10 15,4 0-3-15,0-19 22 16,2-13 1-16,-4-6 7 15,-2-5 22-15,-12-9 10 16,0 2-15-16,-21 3 16 16,-12 6-25-16,-1 8-16 0,2 8-9 15,13 11-16-15,13 2 17 16,6 1-10-16,25 2-105 16,14 0 47-16,7-1-47 15,4-1 19-15,5-5 86 16,-2-3 18-16,-6 0 86 15,-9 2 26-15,-15 5-29 16,-10 3 0-16,-10 3 14 16,-3 4-18-16,0-1-40 15,0 3-15-15,-1 3-24 16,-18 30-8-16,-11 19 4 16,-3 23 2-16,0 14 2 0,12 10 0 15,11 5 1-15,7 0 2 16,3-6 1-16,0-14 2 15,0-14-5-15,0-15 1 16,0-18-2-16,0-16 2 16,0-12-1-16,0-7-2 15,3-2-4-15,3-15-17 16,2-22-213-16</inkml:trace>
  <inkml:trace contextRef="#ctx0" brushRef="#br0" timeOffset="154596.59">7191 13782 324 0,'0'0'558'16,"0"0"-558"-16,0 0-8 16,90 43 2-16,-74 4 2 15,-4 10 4-15,-2 5 0 16,-4-2 0-16,-6-4 6 15,0-12 1-15,0-8-6 16,-7-11 2-16,-2-8-1 16,-1-11 1-16,-4-6-1 15,-2-4-2-15,-5-23-8 16,-3-11-27-16,3-8-38 0,2-7 40 16,10 4 33-16,9 6 16 15,1 7 22-15,29 11-38 16,12 7-67-16,12 10-99 15,1 6-45-15,-3 2-107 16</inkml:trace>
  <inkml:trace contextRef="#ctx0" brushRef="#br0" timeOffset="154932.04">7589 14042 239 0,'0'0'152'0,"0"0"-143"15,0 0 21-15,0 0 33 0,0 0 24 16,0 0-33 0,78-55-43-16,-54 28 21 0,-8-3 25 15,-7 0 3-15,-9 1-7 16,-3 0-16-16,-19 4-19 16,-9 8-12-16,-2 10-6 15,-2 7-3-15,5 12-1 16,7 22 3-16,6 10 0 15,17 12-1-15,0 5 2 16,26 1-5-16,14 2-3 16,12-8-8-16,8-17-7 15,6-19-16-15,-2-20 1 16,-5-3-4-16,-2-30-52 16,-11-12-123-16,-10-8-92 0</inkml:trace>
  <inkml:trace contextRef="#ctx0" brushRef="#br0" timeOffset="155430.28">8055 13802 353 0,'0'0'219'16,"0"0"-22"-16,0 0-136 16,0 0-48-16,0 0-12 15,0 0 0-15,82-11-1 16,-64 45 5-16,-4 4 1 16,-9 1-5-16,-5 0 5 15,0-2-5-15,0-4 4 16,-2-7-4-16,-6-4 1 15,0-7-2-15,4-8-10 16,2-7-52-16,2 0 15 0,0-8 38 16,0-15-31-16,2-9 23 15,14-6 14-15,2-3 3 16,8-4 9-16,8 1 24 16,2-1-29-16,4 4-4 15,1-2-3-15,5 2-35 16,6 2-7-16,0 3-41 15,-3 10 36-15,-7 8 36 16,-14 8 13-16,-13 8 1 16,-6 2 7-16,-8 5-5 15,-1 16-2-15,0 11 14 16,0 7 17-16,-4 9 9 16,-5 8-10-16,3-1 11 0,1 4-9 15,4-2 9-15,-1-6-9 16,2-5-12-16,0-10-2 15,0-9-10-15,0-8-1 16,0-9-5-16,-4-2 2 16,-8-6 0-16,-9-2-4 15,-16 0 0-15,-11 0-55 16,-10-5-16-16,1 2 37 16,7 3 5-16,12 0-81 15,22 0-249-15</inkml:trace>
  <inkml:trace contextRef="#ctx0" brushRef="#br0" timeOffset="155964.25">9215 13925 555 0,'0'0'52'16,"0"0"-10"-16,0 0-26 16,0 0 19-16,0 0 10 15,0 0 30-15,31 4 10 0,-14-4-18 16,-5-15-21 0,-1-7-18-16,0-14-15 0,-6-8-13 15,-5-13-15-15,0-4-21 16,-29-2-30-16,-10 8 8 15,-9 5-9-15,4 14-23 16,9 8 20-16,10 13 29 16,9 7 40-16,9 8-1 15,4 0 2-15,3 23-6 16,0 13 5-16,0 14 2 16,0 7 0-16,3 3 9 15,0-2 0-15,3-9-6 16,-2-8 5-16,-2-7 7 15,-2-9 2-15,0-2-3 16,-14-4 25-16,-7-7-10 0,2 0-1 16,-1-6-9-16,3 0-13 15,6-1-4-15,10 0-3 16,1-1-30-16,22-4 3 16,21 0 21-16,17 0-10 15,22-6-31-15,18-8 4 16,15-3-52-16,4-4-244 15</inkml:trace>
  <inkml:trace contextRef="#ctx0" brushRef="#br0" timeOffset="156464.34">10000 13425 609 0,'0'0'94'0,"0"0"-39"15,0 0-50-15,107 69-3 16,-75-1 11-16,-5 11 5 16,-7 6 7-16,-11-3-8 15,-9-2-2-15,-3-6-3 16,-23-6-6-16,-7-17 1 15,0-15-5-15,8-16 2 0,8-15 4 16,5-5 15 0,5-16 20-16,1-21-43 0,3-16 0 15,3-12-37-15,0-10 6 16,0-6-15-16,0-10-23 16,-2 2-16-16,2 5 18 15,0 19 6-15,30 18 19 16,13 17 24-16,9 17 18 15,0 13 25-15,-10 6 23 16,-9 31-13-16,-12 18-23 16,-13 17 3-16,-8 8-3 15,-19 0 1-15,-14-13-2 0,-5-16-2 16,1-15 2 0,1-8-4-16,0-10 1 0,-2-6-1 15,0-9-3-15,4-3-4 16,8 0-18-16,16 0-88 15,10-3-82-15</inkml:trace>
  <inkml:trace contextRef="#ctx0" brushRef="#br0" timeOffset="156765.21">10503 13917 650 0,'0'0'72'0,"0"0"-6"15,0 0-65-15,93-42 4 16,-68 31-2-16,-5-1 9 0,-8 1-3 16,-5-1 28-16,-7-4-12 15,0-1-13-15,-5 0 1 16,-16 0-11-16,-6 7-2 16,2 8-2-16,1 2-2 15,6 15 2-15,1 16-3 16,8 9-8-16,9 7-11 15,2 4-9-15,23 2-29 16,13-3-31-16,9-11-10 16,9-14-15-16,2-18-80 15,-6-7 43-15</inkml:trace>
  <inkml:trace contextRef="#ctx0" brushRef="#br0" timeOffset="157196.76">10936 13847 524 0,'0'0'191'0,"0"0"-70"16,0 0-121-16,0 0-5 16,0 0 5-16,-4 108 5 15,-6-62 6-15,1-2-2 16,-1-10 1-16,2-8-3 16,2-6-7-16,0-8 5 15,3-6-1-15,3-6-4 16,0 0-13-16,12-17 5 15,16-16-57-15,8-14 8 16,4-10 17-16,0-6 23 16,4-7 17-16,0-6 6 0,-2-5 14 15,1-3 34-15,1 6 4 16,-3 8 5-16,-2 16-20 16,-7 13-30-16,-6 16-7 15,-12 14-6-15,-2 11-2 16,-8 8-6-16,-4 34-10 15,0 30 10-15,-10 29 7 16,-18 20 0-16,-5 15 1 16,2-2 1-16,6-13-1 15,3-12 4-15,6-17-4 16,7-20-1-16,0-20-17 16,3-18-9-16,0-16-9 0,1-16-32 15,2-4-52-15,-1-32-224 16</inkml:trace>
  <inkml:trace contextRef="#ctx0" brushRef="#br0" timeOffset="157357.15">11084 13892 739 0,'0'0'10'16,"0"0"13"-16,97-40-23 15,-49 32 4-15,10-2-2 16,6 1 3-16,6-3 6 15,-3 4-10-15,-7 5-1 16,-9-1-116-16,-14-1-156 0</inkml:trace>
  <inkml:trace contextRef="#ctx0" brushRef="#br0" timeOffset="157513.48">11557 13958 789 0,'0'0'80'0,"0"0"-37"16,0 0-43-16,0 0-7 16,0 0-12-16,0 0-17 15,89 0-77-15,-44-3-131 16</inkml:trace>
  <inkml:trace contextRef="#ctx0" brushRef="#br0" timeOffset="158129.19">12231 13549 658 0,'0'0'57'0,"0"0"-38"15,0 0-5-15,40 77 43 0,-26-26-16 16,-1 2-17 0,-4-4-11-16,-3-15-4 0,-3-8-7 15,-3-13 1-15,0-6-1 16,0-7 1-16,0 0 2 16,-12-8 5-16,-7-16-10 15,-6-7-7-15,2-10-29 16,1-4-10-16,9-2-44 15,9 1 1-15,4 8 16 16,24 10 66-16,14 9 7 16,5 12 13-16,-3 7 27 15,-2 0-11-15,-4 17-9 16,-4 14 6-16,-3 8-4 16,-4 6-15-16,0-5-2 0,-7-4-2 15,3-12-1-15,-2-13-2 16,-2-11 0-16,4 0-5 15,1-25-7-15,3-12-18 16,0-11 30-16,-1-6 5 16,-8 1-2-16,-4 0 9 15,0 5 32-15,-1 9 11 16,0 11-12-16,0 9-22 16,-2 17-20-16,1 2-1 15,0 21-5-15,0 18 0 16,-5 18 2-16,-3 13-1 15,0 7 4-15,0 1 4 16,0-13-4-16,-1-12-5 0,1-9-57 16,0-16-88-16,9-16-129 15</inkml:trace>
  <inkml:trace contextRef="#ctx0" brushRef="#br0" timeOffset="158960.1">13005 13771 680 0,'0'0'126'0,"0"0"-41"16,0 0-65-16,0 0-15 16,0 0-5-16,0 0 0 15,99-67 0-15,-78 50 3 16,-6-2-3-16,-8-6 3 0,-7 2-1 16,-10 1-2-16,-26 8-2 15,-9 10-3-15,-10 4-4 16,3 21-1-16,7 16 3 15,11 7-1-15,22 4-6 16,12 2-22-16,10 2 1 16,35-4 5-16,17-6 8 15,19-16-2-15,14-14-25 16,4-12-4-16,-5-14 41 16,-8-18-4-16,-17-6 7 15,-17-2 9-15,-20-3 10 16,-20 2 46-16,-12 3-5 15,-6 1-14-15,-26 8-10 0,-4 7-6 16,2 13-5 0,9 9-3-16,6 9-13 0,6 23-5 15,6 9 5-15,1 1 0 16,6 2 1-16,0-4-3 16,12-7 3-16,9-8-4 15,4-13-5-15,8-11-29 16,6-1 37-16,1-18 2 15,-6-8 6-15,-7-1-7 16,-6-2 25-16,-10 5 23 0,-8 4-31 16,-3 3-9-1,0 8 1-15,0 4-1 16,0 5-8-16,0 0-1 16,0 12-5-16,0 16 2 0,7 7 3 15,17-2 0-15,6-6-4 16,10-7 4-16,3-13-13 15,11-7-2-15,-2-11 15 16,-1-15 1-16,-5-10 4 16,-9-3-5-16,-7-6 1 15,-5-4 1-15,-8 1-2 16,-7 1 0-16,-7 4 0 16,-3 9 0-16,0 8 2 15,0 13-2-15,0 9 0 16,3 4-4-16,6 17-108 15,2 21 88-15,4 16 24 16,-9 9 11-16,0 4 2 0,-6-6-4 16,0-8-2-16,0-14 8 15,0-13-1-15,-3-6 8 16,-5-6-10-16,-4-4-6 16,-11-1 2-16,-8 1-2 15,-12-3-6-15,-2-2-46 16,7-2-76-16,11-3-168 15</inkml:trace>
  <inkml:trace contextRef="#ctx0" brushRef="#br0" timeOffset="159118.07">14616 13960 910 0,'0'0'62'0,"0"0"-21"16,0 0-32-16,0 0-9 15,0 0-3-15,0 0-13 16,-19-38-31-16,5 38-44 16,7 0-149-16</inkml:trace>
  <inkml:trace contextRef="#ctx0" brushRef="#br0" timeOffset="159644.29">15404 13895 334 0,'0'0'133'0,"0"0"7"16,0 0-24-16,0 0-2 15,0 0-44-15,0 0-20 16,16-32-46-16,-5-2-4 16,-4-7-1-16,-2-10-9 15,-5-7-2-15,0-4-15 16,0 1-3-16,-9 5-6 16,-5 11-11-16,8 12-5 0,5 13 29 15,1 14 23-15,0 6-1 16,0 6-12-16,-6 25-1 15,-13 6 14-15,-4 10 6 16,-2 4 12-16,-1-5 0 16,6-3-9-16,3-10 0 15,-1-9 8-15,3-5-4 16,-1-5-7-16,2-4 0 16,4-2-2-16,6-2-3 15,4-1-1-15,0-5 1 16,4 0 2-16,22 0 7 15,16-7 12-15,14-10-9 16,12-5-4-16,16 1-6 0,17-1-3 16,14-2-4-1,3-4-115-15,-8-4-256 0</inkml:trace>
  <inkml:trace contextRef="#ctx0" brushRef="#br0" timeOffset="160193.03">16161 13433 544 0,'0'0'131'16,"0"0"27"-16,10-89-76 16,-10 78-28-16,0 7-10 15,0 4-43-15,0 1-1 16,0 24-18-16,-2 19 13 15,-6 15 4-15,1 12 1 16,7 12 0-16,0 1 0 16,9-6-1-16,18-15-1 15,9-20-16-15,9-18-2 16,10-16 7-16,7-9-12 16,7-14 5-16,-7-14-32 0,-5-5-32 15,-14-3-79 1,-13-6-86-16</inkml:trace>
  <inkml:trace contextRef="#ctx0" brushRef="#br0" timeOffset="160385.43">16274 13294 481 0,'0'0'66'16,"0"0"-18"-16,121-11 5 15,-68 8-22-15,4 1-2 16,-4-1-13-16,-6 3-9 0,-4 0-7 16,-12 0-65-16,-15 8-101 15,-13 2-233-15</inkml:trace>
  <inkml:trace contextRef="#ctx0" brushRef="#br0" timeOffset="161741.3">16136 13517 789 0,'0'0'33'16,"0"0"-25"-16,143 27 8 15,-68-20-1-15,12-2-6 16,5-3 0-16,0-2-7 0,-5 0-2 16,-18 0 0-16,-17 0 0 15,-19-4 2-15,-19 1 12 16,-11 1 15-16,-3 2 3 15,0 0-27-15,0 7-5 16,0 20-13-16,0 11 10 16,0 12-1-16,2 5 2 15,5-2-9-15,6-7 1 16,-1-13 2-16,1-13 2 16,0-15 6-16,5-5 1 15,4-14 9-15,7-11-10 16,1-6 0-16,-7 0-35 15,-6-3-64-15,-9-1-24 16,-3-2 40-16,-3 2 58 0,2 3 25 16,1 7 40-16,-4 9 0 15,2 7 17-15,0 9-21 16,3 0-36-16,6 0-15 16,3 6 15-16,6 0 0 15,4-1 7-15,1-2 14 16,3-3 1-16,1 0-13 15,-4 0 0-15,-7 0-6 16,-6 0-1-16,-8-3 0 16,-4-5 2-16,-1-1 35 15,0-2-12-15,0-3 8 0,0 5-6 16,0-1-13 0,0 6-5-16,0 2-5 0,0 2-6 15,0 0-2-15,0 0-7 16,0 0-11-16,-1 5-2 15,-4 10 20-15,-6 7-3 16,-6 10 4-16,-7 8-4 16,-6 5 5-16,-1 3 2 15,4 0-2-15,8-7 0 16,13-5 0-16,6-11-4 16,15-11-10-16,16-14 14 15,8 0 1-15,1-14 2 16,2-13 6-16,-6-4-1 15,-7-1 6-15,-10 0-3 16,-6 2 13-16,-9 3-3 0,-2 10-2 16,-2 5-13-1,0 8-6-15,0 4 0 0,0 0-7 16,0 19-36-16,0 12 35 16,-9 6 5-16,-1 5 2 15,5 0 1-15,4-4-4 16,1-9-5-16,1-12-22 15,23-14 13-15,13-3 15 16,14-20-3-16,10-16 6 16,5-7-1-16,-2-9-4 15,-5-8 4-15,-13-6 1 16,-14-1 0-16,-20 4 0 0,-12-2-1 16,-5 5 0-16,-18 5 1 15,6 13 21-15,4 14 47 16,10 16 0-16,3 12-59 15,0 8-9-15,-2 26-50 16,1 20 48-16,-4 18 1 16,1 14 1-16,2 7-1 15,2-4 1-15,0-11 0 16,3-18-7-16,8-21-16 16,-1-12-9-16,5-18 6 15,-1-9 23-15,8 0 3 16,3-12 0-16,2-12 0 15,1 0 0-15,-6 0 0 0,-3 5 0 16,-8 9 1 0,2 7-2-16,-4 3 0 0,2 0-3 15,0 20-2-15,-1 0 5 16,4 3 0-16,-2 2 1 16,-3-3 0-16,-2-4-2 15,-4-8 0-15,-2-3-21 16,0-7 15-16,6 0 8 15,5-5 18-15,7-14-18 16,1 0-7-16,-2-1 7 16,-5 6 2-16,-5 6 21 15,-5 5 6-15,-3 3 0 0,3 0-28 16,-2 0-1 0,2 18-5-16,3 7 4 0,0 5 1 15,-2 2 1-15,1-8-1 16,-2-4-15-16,3-5-20 15,7-11-13-15,5-4-42 16,14-14-226-16</inkml:trace>
  <inkml:trace contextRef="#ctx0" brushRef="#br0" timeOffset="161863.22">18482 13805 817 0,'0'0'104'0,"0"0"-104"15,0 0-29-15,0 0-10 16,0 0-50-16,0 0-99 0,-96 75-165 16</inkml:trace>
  <inkml:trace contextRef="#ctx0" brushRef="#br0" timeOffset="164107.38">19410 13601 508 0,'0'0'134'0,"0"0"-24"16,0 0-36-16,-27-75-30 16,14 69-26-16,-5 6-18 15,-1 0-4-15,-4 12 2 16,-4 24-1-16,2 14-1 0,1 14-1 15,8 4-1-15,3-2-23 16,6-7-28 0,7-10-15-16,2-18 10 0,31-19-14 15,22-12 76-15,18-21 39 16,17-23 0-16,4-14-10 16,-3-10-12-16,-11-7 12 15,-17-6 13-15,-20 2-2 16,-18 0 8-16,-16 11 4 15,-9 10-19-15,0 17 1 16,-9 17-1-16,2 16-7 16,4 8-26-16,0 17-20 15,-5 27-21-15,-2 15 41 16,1 13-2-16,0 10-3 16,0-4 0-16,2-9-10 0,1-13-4 15,1-20 2-15,4-19 4 16,1-11 1-16,0-6 12 15,15-16 16-15,16-19 9 16,9-12-22-16,-4-6 2 16,-11 2 5-16,-11 12 18 15,-8 13-9-15,-3 14 4 16,-2 10-23-16,2 2-2 16,2 13-23-16,4 24 4 15,4 10 11-15,0 10-13 16,1-2-7-16,-4-8-3 15,-4-9-37-15,-1-13-56 16,4-18-110-16</inkml:trace>
  <inkml:trace contextRef="#ctx0" brushRef="#br0" timeOffset="164317.03">20363 13453 881 0,'0'0'40'0,"0"0"12"16,0 0-52-16,0 0-22 16,0 0 20-16,0 0-4 15,-9 118 5-15,-7-65-2 16,0-2 2-16,-2-2-7 0,4-9-16 16,7-5-13-16,4-7-27 15,3-5-76-15,0-10-80 16</inkml:trace>
  <inkml:trace contextRef="#ctx0" brushRef="#br0" timeOffset="164757.07">20590 13529 734 0,'0'0'33'16,"0"0"74"-16,0 0-55 15,45-73-36-15,-39 69-11 16,1 2 2-16,1 2-7 0,1 0-4 16,1 0-1-16,0 3 1 15,0 8-9-15,-4 0-7 16,-1 2-10-16,-5-1-28 16,0 2-35-16,-8 1 23 15,-11 1-22-15,0-3 51 16,6-3 13-16,4 1 26 15,6 0 2-15,1 2 32 16,2 2 25-16,0 7 11 16,0 1-22-16,2 4-1 15,2 4-10-15,4-2-15 16,-5 4-14-16,1 1-4 16,-4-5-1-16,0-4 4 0,0-5-5 15,-7-3-2-15,-11-3-4 16,-3-2-9-16,-2 0-10 15,-1-5-22-15,5-2 12 16,3-2 11-16,4 0 4 16,5 1-14-16,7-1-141 15,0-2-248-15</inkml:trace>
  <inkml:trace contextRef="#ctx0" brushRef="#br0" timeOffset="164937.87">20924 13967 740 0,'0'0'139'0,"0"0"-73"0,0 0-36 16,0 0-30-16,0 0-1 15,0 0-10-15,-49 45-1 16,16-7 1-16,-3 1-29 16,2 1-8-16,3-3-59 15,11-10-73-15,14-15-293 16</inkml:trace>
  <inkml:trace contextRef="#ctx0" brushRef="#br0" timeOffset="165336.46">21209 13443 798 0,'0'0'5'15,"0"0"28"-15,0 0-33 16,0 0-34-16,0 0-5 16,0 0 39-16,42-15 9 15,-5 20 19-15,8-5-3 16,6 0-11-16,5 0-7 16,-6 0-5-16,-7-3-2 15,-11-6-14-15,-15-3-22 16,-5 2 6-16,-9-3 2 15,-3 2-16-15,0-1 12 0,-18 4-16 16,-2 6 8-16,0 2 26 16,2 2 13-16,0 23 0 15,-3 17 1-15,-7 19 25 16,-2 18 4-16,2 10 0 16,2 3-21-16,8-1-3 15,4-9-1-15,0-9-4 16,2-12-7-16,-1-20-79 15,0-20-175-15</inkml:trace>
  <inkml:trace contextRef="#ctx0" brushRef="#br0" timeOffset="165537.31">21531 13930 880 0,'0'0'56'0,"0"0"-54"15,0 0-2-15,0 0-9 16,0 0 5-16,0 0 3 16,-53 84-2-16,19-42-7 15,2 0-24-15,4-3-8 16,7-6-62-16,9-8-55 16,9-8-228-16</inkml:trace>
  <inkml:trace contextRef="#ctx0" brushRef="#br0" timeOffset="166869.33">21516 13944 252 0,'0'0'127'16,"0"0"-63"-16,0 0-8 16,0 0 0-16,0 0 6 15,0 0-20-15,8-33-13 16,-7 24 22-16,1 3-7 16,1 1 1-16,0 3-2 15,-3 2-7-15,0 0-36 16,0 0-1-16,0 0-8 15,1 11-6-15,2 14 10 0,-3 8 3 16,0 7 1-16,0 9 0 16,-3 5 0-16,-6 1 1 15,-3-2-10-15,2-2-23 16,1-9-11-16,3-7-25 16,2-11 17-16,4-10-4 15,0-6 9-15,0-5 37 16,4-3 10-16,8 0-4 15,0-11 4-15,1-5-19 16,-4-1-4-16,-3 0-1 16,-6-1-356-16</inkml:trace>
  <inkml:trace contextRef="#ctx0" brushRef="#br0" timeOffset="167335.36">21549 13971 276 0,'0'0'43'0,"0"0"27"15,0 0-6-15,0 0 9 16,0 0 23-16,0 0-10 15,30-38-55-15,-30 34-18 16,0 0 0-16,0 0 3 0,0-1 17 16,0 3 10-16,0-3-22 15,0 2-1-15,0 2-9 16,0 0-10-16,0 1 2 16,0 0-3-16,0 0-5 15,6 10-2-15,0 12 5 16,-2 9 0-16,-4 6 2 15,0 6-3-15,0 3 1 16,-7-2 2-16,-9-1 1 16,-4-4-1-16,2-6-1 15,0-5-2-15,5-6-6 16,1-4 3-16,5-5 1 0,5-2-22 16,2-3-14-16,0-3-34 15,0-3 23-15,8 0 9 16,9-2-89-16,1 0-218 15</inkml:trace>
  <inkml:trace contextRef="#ctx0" brushRef="#br0" timeOffset="168134.14">21507 14450 251 0,'0'0'85'0,"0"0"-4"16,0 0-30-16,0 0-28 15,0 0-5-15,0 0-8 16,-25-6 3-16,25 6 15 0,0 0 7 16,0 0-14-1,0 0-17-15,13-2 3 0,16 1 12 16,8-4-1-16,9-3-17 15,2 0-1-15,-3 5-1 16,-7 2 1-16,-5 1-2 16,-9 0-49-16,-9 0-60 15,-10 1-78-15</inkml:trace>
  <inkml:trace contextRef="#ctx0" brushRef="#br0" timeOffset="168750.2">22763 13123 300 0,'0'0'318'16,"0"0"-278"-16,0 0-39 16,0 0 0-16,-79 62 32 15,44-24-7-15,0 10-15 0,3 7-5 16,3 8-4-1,8 6-1-15,5 1-1 0,5-2 0 16,8-10 1-16,3-15 0 16,0-14-1-16,21-14-7 15,8-9 7-15,4-6 24 16,0 0 30-16,-3-14-13 16,-9-3-5-16,-6-2-19 15,-7-6-2-15,-8-4-7 16,0-5 2-16,-13 1-10 15,-9 6-6-15,3 10-7 16,7 11-50-16,5 6-17 16,7 3-128-16,0 12-25 15</inkml:trace>
  <inkml:trace contextRef="#ctx0" brushRef="#br0" timeOffset="169150.86">22975 13559 384 0,'0'0'176'0,"0"0"-72"15,0 0-80-15,0 0-24 16,0 0-4-16,0 0 2 16,-40 17-3-16,40-8-5 15,10-4 10-15,13-5 11 16,5 0 21-16,5-10-11 0,-3-8 0 15,-8-2 19-15,-7 0-2 16,-8 1 0 0,-7 0-24-16,0 2-8 0,0 2-6 15,-13 3 0-15,-4 5-10 16,-3 4 4-16,-3 3 0 16,3 5 3-16,0 19-20 15,8 11 11-15,4 13 2 16,8 14 2-16,0 2 6 15,20-3 2-15,14-14-2 16,10-13-19-16,8-14 8 16,1-11-2-16,-2-9-47 15,-11 0-59-15,-10-14-47 0</inkml:trace>
  <inkml:trace contextRef="#ctx0" brushRef="#br0" timeOffset="169420.99">22641 13927 378 0,'0'0'180'0,"0"0"-110"15,0 0-32-15,0 0 21 16,0 0 9-16,0 0-34 15,18 0-18-15,22 0-3 0,18 0 3 16,4-1-7-16,6-4-6 16,-2-2-3-16,-11 4-2 15,-6 1-1-15,-11 2-22 16,-13 0-9-16,-12 0-46 16,-13 7-45-16,-13 2-175 15</inkml:trace>
  <inkml:trace contextRef="#ctx0" brushRef="#br0" timeOffset="169604.42">22552 14120 441 0,'0'0'53'16,"0"0"33"-1,122 14 18-15,-70-14-26 0,5 0-23 16,-1 0-33-16,2 0-21 15,-2 0-1-15,-9 3-98 16,-14-3-209-16</inkml:trace>
  <inkml:trace contextRef="#ctx0" brushRef="#br0" timeOffset="170332.05">21490 14401 93 0,'0'0'35'16,"0"0"-6"-16,0 0 3 16,0 0 29-16,0 0 74 15,0 0-17-15,-26 0-22 16,26 0-3-16,0 0-7 15,0 0-29-15,0 0-42 16,0 0-15-16,0 0-6 16,0 0-3-16,1 0-5 15,13 3 14-15,8 1 4 16,7-4-2-16,3 2 0 0,1-1-1 16,-3-1-1-1,-6 2-36-15,-6-1-46 0,-8 1-17 16,-8-2-87-16,-2 0-241 15</inkml:trace>
  <inkml:trace contextRef="#ctx0" brushRef="#br0" timeOffset="170658.98">21369 14470 356 0,'0'0'111'0,"0"0"-60"16,0 0-8-16,0 0-8 16,0 0 13-16,0 0 5 15,67-16 6-15,-43 12-15 16,7 2-6-16,6 1-31 15,0 1-7-15,2 0-16 16,-4 0-19-16,-2 0-1 16,-8 0 16-16,-9 0-7 15,-8 0 20-15,-5 0 7 0,-3 0-11 16,-3 0-153 0,-17 0-164-16</inkml:trace>
  <inkml:trace contextRef="#ctx0" brushRef="#br0" timeOffset="170833.99">21630 14495 118 0,'0'0'456'0,"0"0"-281"16,0 0-80-16,0 0-39 15,0 0-31-15,0 0-25 0,53-36-35 16,-42 36-98-1,-5-2-157-15</inkml:trace>
  <inkml:trace contextRef="#ctx0" brushRef="#br0" timeOffset="172090.87">21434 14216 178 0,'0'0'73'0,"0"0"-22"15,0 0 3-15,0 0-38 16,0 0-14-16,0 0-1 0,-18-11-1 15,12 7 10-15,3 3 15 16,0-1 46-16,3 1 1 16,0 1-50-16,0 0-20 15,0-2-2-15,0 2 3 16,0 0 21-16,0 0 9 16,6 0-14-16,6 0-11 15,6 0-1-15,-1 0-7 16,2 0-4-16,0 0-93 15,-4 3-39-15,-4 0-189 16</inkml:trace>
  <inkml:trace contextRef="#ctx0" brushRef="#br0" timeOffset="172249.84">21434 14216 172 0,'47'27'335'15,"-47"-27"-193"-15,0 0-59 16,0 0-83-16,0 0-18 16,0 6-211-16,0-3-55 15</inkml:trace>
  <inkml:trace contextRef="#ctx0" brushRef="#br0" timeOffset="182819.93">16400 14541 436 0,'0'0'115'0,"0"0"-17"15,0 0-51-15,0 0-10 16,0 0 8-16,0 0-11 16,0 0-7-16,61-77 2 15,-55 65-14-15,-1 2 1 16,-4 4-4-16,1 1-7 0,-2 1-5 15,0 2 0 1,0-5-1-16,-8 2-12 0,-18 0-16 16,-15 1 0-16,-16 4-2 15,-5 0-9-15,-5 7 1 16,5 10-9-16,13 5 36 16,12 6 10-16,14 8-6 15,15 7-15-15,8 1-3 16,0 5-1-16,18-1-7 15,12-6 29-15,10-5 5 16,-5-9 3-16,-3-8-3 16,-10-4 11-16,-10-5 6 15,-6-1-12-15,-6-2-5 16,0-3 0-16,-10 2 1 16,-19-5 17-16,-10 0-6 0,-10-2-4 15,-6 0-2-15,-1 0-4 16,3-11 1-16,-1-9 6 15,7-6 6-15,7-3-7 16,8-5 11-16,16 1 32 16,15 5-7-16,1-1-28 15,17 4-13-15,19 0-3 16,13-2-3-16,11 0-15 16,5 1-16-16,7 2-21 15,1-3-36-15,-6 4-7 16,-6-1-216-16</inkml:trace>
  <inkml:trace contextRef="#ctx0" brushRef="#br0" timeOffset="183336.21">16470 14364 378 0,'0'0'191'0,"0"0"-57"16,0 0-122-16,0 0-12 15,0 0-9-15,0 0 9 16,-1 105 1-16,-15-52 3 15,2 6 2-15,5 3-4 16,4-4 1-16,5-10-3 16,0-14-26-16,0-17-14 15,5-13-12-15,0-4 9 16,4-10 43-16,-2-14 0 0,3-9-15 16,-4-2-50-16,-4 1 30 15,-2 2 35-15,1 7 47 16,4 6 9-16,2 8 20 15,5 5-21-15,-1 6-51 16,3 0-4-16,2 8-7 16,3 13 0-16,-1 5 3 15,0 2 2-15,-3 1 0 16,1-4 2-16,-5-7 1 16,-3-7 0-16,-2-3 1 15,-3-7 2-15,0-1-1 16,-1-11 1-16,1-15-4 0,-3-5-13 15,0 0 8-15,0 1 5 16,0 8 16-16,0 5 61 16,0 8-7-16,0 6-4 15,1 3-56-15,6 2-10 16,9 21-18-16,3 11 11 16,1 12 6-16,3 11 1 15,-2 2-3-15,-1-1-7 16,-1-8-62-16,-3-19-73 15,-4-14-140-15</inkml:trace>
  <inkml:trace contextRef="#ctx0" brushRef="#br0" timeOffset="183585.15">17113 14413 604 0,'0'0'37'0,"0"0"14"16,114 7-31-16,-79 25 8 15,-5 8-3-15,-9 11-9 16,-12 10-8-16,-9 11-3 16,0 9-3-16,-24-2 3 15,-13-2 0-15,-15-11-5 0,-12-5-17 16,-10-14-99-1,-5-14-81-15</inkml:trace>
  <inkml:trace contextRef="#ctx0" brushRef="#br0" timeOffset="183935.8">15583 14301 644 0,'0'0'27'0,"0"0"54"15,0 0-29-15,0 0-31 16,-82-15-21-16,71 54-11 16,-5 19 11-16,3 18 7 15,6 15-6-15,7 14 2 16,0 4-1-16,15-4-2 16,12-12-2-16,8-21-82 15,18-19-33-15,13-23-136 16</inkml:trace>
  <inkml:trace contextRef="#ctx0" brushRef="#br0" timeOffset="185184.52">16086 14567 250 0,'0'0'129'15,"0"0"1"-15,0 0-18 0,0 0-30 16,0 0-16 0,0 0-4-16,0-27-31 0,0 24 1 15,-8-1-20-15,-9-3-12 16,-8 4-4-16,-6-1 4 15,-8-1-3-15,0 0-3 16,-1-1-12-16,4-2-2 16,6-4-16-16,10-7 17 15,9-3-6-15,11-4-29 16,2-2-8-16,30-1-53 16,16 3 26-16,10 7 29 15,7 5 60-15,1 8 11 0,-8 6 19 16,-8 0 16-1,-16 7-10-15,-11 16-33 0,-14 5-3 16,-9 6-3-16,0 0 3 16,-21 3 10-16,-5-4 4 15,-8-3-3-15,-5-2 8 16,-3-3-12-16,4 0 2 16,1-2-9-16,11-4-11 15,10-7-145-15</inkml:trace>
  <inkml:trace contextRef="#ctx0" brushRef="#br0" timeOffset="185338.17">16223 14626 486 0,'0'0'59'16,"0"0"-59"-16,0 0-137 15,0 0-82-15</inkml:trace>
  <inkml:trace contextRef="#ctx0" brushRef="#br0" timeOffset="187775.89">4202 14142 264 0,'0'0'0'0,"0"0"-14"16,0 0-214-16</inkml:trace>
  <inkml:trace contextRef="#ctx0" brushRef="#br0" timeOffset="188998.92">3322 15338 744 0,'0'0'93'0,"0"0"-33"16,0 0-48-16,0 0-2 15,0 0 0-15,63-80 7 16,-44 69-9-16,-1 2-4 16,4 7-4-16,5 2-2 15,1 0-28-15,-2 14-15 16,-8 8-61-16,-14 9-7 16,-4 7-21-16,-22 4 72 15,-20 5 0-15,-7 0-16 16,-6-1-9-16,4-7 87 15,14-5 37-15,14-4 50 0,17-4-27 16,6 0 4-16,14 0-7 16,17 2-26-16,8 5 18 15,4 2-16-15,0 3 4 16,-2 1-16-16,-10-3-15 16,-10-7-2-16,-12-9 0 15,-9-4-3-15,0-4-1 16,-24 3 7-16,-13-1-2 15,-14 3 2-15,-8-5-4 16,5-4-3-16,4-2-19 16,14-6-51-16,16 0-74 15</inkml:trace>
  <inkml:trace contextRef="#ctx0" brushRef="#br0" timeOffset="189178.77">4034 15934 206 0,'0'0'570'16,"0"0"-471"-16,0 0-52 15,0 0 17-15,0 0-19 16,0 0-45-16,-41-53-7 16,34 59-98-16,4 8-74 15,3-4-148-15</inkml:trace>
  <inkml:trace contextRef="#ctx0" brushRef="#br0" timeOffset="189496.37">5504 15270 301 0,'0'0'408'0,"0"0"-271"0,0 0-75 16,0 0-62-16,0 0-11 16,0 0 6-16,45 141 2 15,-30-54 3-15,-8 11 0 16,-4 15 2-16,-3 6 0 15,0-3-2-15,-16-4-18 16,-8-17-49-16,-1-17-72 16,1-21-70-16</inkml:trace>
  <inkml:trace contextRef="#ctx0" brushRef="#br0" timeOffset="189863.04">5391 15143 711 0,'0'0'90'16,"0"0"0"-16,0 0-59 15,113-31-28-15,-68 59-3 16,10 19-5-16,0 16 4 16,-4 16-1-16,-18 8 2 15,-18 1-2-15,-15-9-6 16,-12-14-37-16,-21-12 2 0,-6-16 7 16,-1-10 0-16,7-14 6 15,0-9 1-15,2-4 29 16,6-7 4-16,4-10 3 15,15-3-7-15,6 1-49 16,6 0-398-16</inkml:trace>
  <inkml:trace contextRef="#ctx0" brushRef="#br0" timeOffset="190628.91">6098 15591 636 0,'0'0'201'16,"0"0"-148"-16,0 0-42 16,0 0-10-16,0 0 4 15,40 74 0-15,-34-21-2 16,0 15 1-16,-6 8-4 15,-1 0 2-15,-20-8-2 16,-6-18 0-16,0-14-4 16,3-16-10-16,8-13 2 15,6-7 12-15,3-1 1 0,-3-22 6 16,1-10-7 0,9-7-26-16,0-9-37 0,24-4-82 15,18 2-35-15,14 2-50 16,4 2 230-16,1 10 30 15,2 5 130-15,-10 8-19 16,-8 9-2-16,-16 6-21 16,-14 7-54-16,-6 2-43 15,-2 2-21-15,2 18-2 16,-4 9 0-16,-1 10 2 16,-4 4 0-16,0 6-2 15,-6-2 2-15,-3-3 2 16,3-5-1-16,6-5-1 15,0-9-5-15,0-9-7 0,12-8-13 16,4-8 11-16,5-3 14 16,3-24 1-16,0-16 3 15,-4-8-4-15,-2-9 0 16,-10-1-2-16,-5 5 1 16,-3 3 1-16,0 4-1 15,-9 6-5-15,-4-1-32 16,2 7-27-16,4 6-6 15,2 7 71-15,5 10 5 16,0 8 65-16,0 6-14 16,0 3-56-16,16 24-1 15,4 15 1-15,0 13 2 16,-3 13 1-16,-5 11 2 0,-6 8 2 16,-6 5 0-1,-5-3-6-15,-17-5 2 0,-6-9-3 16,1-10 0-16,0-8-9 15,4-10 3-15,-1-11-47 16,5-11-5-16,0-12-35 16,6-13-270-16</inkml:trace>
  <inkml:trace contextRef="#ctx0" brushRef="#br0" timeOffset="191498.05">6903 16017 23 0,'0'0'704'16,"0"0"-592"-16,0 0-83 16,0 0-25-16,84-63-3 15,-56 39-1-15,-1-7 0 16,-6-7-1-16,-2-3 1 16,-10 1 0-16,-9 5 0 0,-1 6-2 15,-26 11-4-15,-12 8-2 16,-8 10 3-16,5 0 0 15,4 24 3-15,14 13-4 16,15 11 5-16,9 7-3 16,20 4 2-16,20-8 2 15,11-8-3-15,7-14-34 16,2-15 11-16,-2-14 15 16,-3-8 11-16,-3-27 0 15,-2-12 39-15,-4-10-19 0,-6 0-12 16,-3 0-8-1,-7 8-32-15,-4 11 4 0,-4 8-37 16,-7 10 65 0,0 7 1-16,-5 9 58 0,-1 3 12 15,3 1-45-15,0 0-24 16,3 5-2-16,-3 12 0 16,-3-3-2-16,-5 1 1 15,-4 0 0-15,0-1-3 16,-13 9 2-16,-12 4 2 15,-5 5 3-15,-2 5-3 16,7-1-5-16,7 1-27 16,9-3-8-16,9-3 6 15,0 0 14-15,24-9 14 16,16-6 2-16,10-8 3 0,15-8 1 16,13-6 3-1,5-27 0-15,5-16 34 0,-6-15 12 16,-12-10-17-16,-16-1-14 15,-12 0 2-15,-19 8 15 16,-12 0-5-16,-11 6 0 16,0 10 0-16,-12 10-4 15,-4 17-23-15,5 14-3 16,2 10-3-16,2 17-22 16,-2 26-28-16,-3 23 53 15,2 13-1-15,5 13 0 16,5 6 0-16,0-2-20 0,0-9-15 15,11-12-6-15,1-19-20 16,-2-16-48-16,-4-18-1 16,3-16-115-16</inkml:trace>
  <inkml:trace contextRef="#ctx0" brushRef="#br0" timeOffset="191667.23">8286 15673 403 0,'0'0'65'15,"0"0"-33"-15,81-48 0 16,-46 46 24-16,7 2 34 16,1 0-36-16,4 0-28 15,-1 0-16-15,-2 0-3 16,-5 0-7-16,-4 0-19 16,-7 0-77-16,-10-5-95 0</inkml:trace>
  <inkml:trace contextRef="#ctx0" brushRef="#br0" timeOffset="191892.55">6820 15117 623 0,'0'0'59'0,"0"0"52"0,0 0-93 16,0 0-18-16,0 0-43 16,0 0 29-16,87 84-60 15,-25-37-58-15,14-4-192 16</inkml:trace>
  <inkml:trace contextRef="#ctx0" brushRef="#br0" timeOffset="192543.06">9703 15516 554 0,'0'0'111'16,"0"0"-76"-16,0 0-35 15,0 0 0-15,0 0 3 16,0 0-2-16,-11 51 2 16,11-35-3-16,0-3-5 15,0-4-33-15,11-9 36 16,4 0 2-16,-2-4 8 16,-2-15-1-16,-7-4-4 15,-4-3 34-15,0 0-2 16,-16 0-2-16,-9 6 17 0,-2 6-4 15,0 12-22-15,1 2-24 16,2 25-7-16,1 18 3 16,9 11 2-16,7 7-1 15,7 9-7-15,3 2-29 16,18-1-28-16,9-9-25 16,4-15 27-16,7-24-68 15,3-18-5-15,3-10-7 16,4-34 133-16,0-20 12 15,4-16 123-15,-7-7 0 16,-5-4-29-16,-10-1-6 16,-11 0-22-16,-16 1 32 15,-6 2-41-15,0 6 11 0,-13 8-36 16,4 17 1 0,4 20-19-16,4 21-6 0,1 12-8 15,0 23-23-15,9 29-4 16,6 25 26-16,-3 23-4 15,-5 11 5-15,-4 2 0 16,0-5 1-16,0-7-1 16,3-15-12-16,0-15-24 15,2-15-11-15,8-20-19 16,4-17-37-16,9-19-89 16,10-2-270-16</inkml:trace>
  <inkml:trace contextRef="#ctx0" brushRef="#br0" timeOffset="192842.58">10414 15599 630 0,'0'0'171'16,"0"0"-14"-16,0 0-120 15,0 0-37-15,0 0-10 16,0 0 10-16,72 102 0 16,-55-45-1-16,-4-4-10 15,-4-6-12-15,-3-17-3 16,-2-14 1-16,1-14 19 15,4-5 6-15,8-31 25 16,6-15-19-16,2-10-6 16,-7-4-4-16,-18 2-10 15,-4 0 4-15,-38 1 4 16,-13 7-3-16,-3 7 9 0,11 18-3 16,18 14-4-16,21 14 5 15,8 14-27-15,17 27-18 16,14 16-2-16,12 9-78 15,5-4-132-15</inkml:trace>
  <inkml:trace contextRef="#ctx0" brushRef="#br0" timeOffset="193776.95">10710 15897 119 0,'0'0'117'15,"0"0"-15"-15,0 0-27 16,101-92 24-16,-71 59-8 15,2-4-4-15,5-3-29 16,-4-1 12-16,1-6-28 16,-6-1-22-16,-4 2-4 15,-10 6-11-15,-1 5-5 0,-4 9-4 16,-2 8-22 0,1 7 3-16,-1 7 9 0,0 4 7 15,2 0-34-15,2 23 5 16,1 11 24-16,-6 10 5 15,-3 9 6-15,-3 4 0 16,0 2 1-16,0-1 3 16,0-7 6-16,0-7 3 15,0-13 0-15,0-5-4 16,-8-8 6-16,-1 1-3 16,-2-7-7-16,-2 0-1 15,-1-2 2-15,-3-4-5 16,0-2 0-16,-5-4-13 15,-1 0 3-15,-6-2 0 0,2-8 0 16,4 2-4-16,9 2 7 16,11 5 5-16,3 1-2 15,11 0-49-15,18-5 22 16,9-4 12-16,9-7 17 16,0-9 2-16,2-6 1 15,1-6 22-15,-5-4 7 16,-1-1 14-16,-6-2-4 15,-6 1-8-15,-4 6 3 16,-8 4-13-16,-6 7 4 16,-6 13-2-16,-5 9 1 15,-1 4-16-15,1 2-9 16,2 25-15-16,-3 11 12 16,-1 8 2-16,-1 7-5 0,0-2 1 15,0 0-4-15,2-5-2 16,7-9 1-16,8-12-3 15,6-14 8-15,6-11 0 16,3-3 4-16,5-25 2 16,-2-8-1-16,-4-7 0 15,-6-3 1-15,-8 6 3 16,-8 1 5-16,-6 3 4 16,-3 9 6-16,0 13 4 15,0 5-7-15,0 9-15 16,0 0-1-16,0 18-19 0,1 14 15 15,4 8 3 1,4 9 1-16,2 7 0 0,9 1-6 16,7-5-19-16,10-13-39 15,8-18-40-15,6-16-28 16,-1-5-47-16</inkml:trace>
  <inkml:trace contextRef="#ctx0" brushRef="#br0" timeOffset="194109.07">12047 15545 810 0,'0'0'52'15,"0"0"-28"-15,0 0-21 0,23 78-3 16,-23-20 3 0,0 12 3-16,-9-2-2 0,1-7-3 15,2-13 2-15,5-18-2 16,-2-13 0-16,2-9 1 15,1-8 0-15,0 0 2 16,0 0 9-16,0-21 30 16,0-14-34-16,13-13-9 15,8-4 1-15,9-3-1 16,12 5-2-16,8 8-5 16,6 10-20-16,0 7-14 15,-2 11-1-15,-9 10-25 0,-11 4-14 16,-8 8 1-1,-12 16-26-15,-14 2-15 0,0 2-137 16</inkml:trace>
  <inkml:trace contextRef="#ctx0" brushRef="#br0" timeOffset="194392.52">12410 15775 94 0,'0'0'297'0,"0"0"-156"16,0 0-93-16,0 0-25 15,0 0 10-15,0 0 9 16,108-77 2-16,-77 55 10 15,0-2-1-15,-4 0-18 16,-12 1 0-16,-5 1-1 16,-8 1-9-16,-2 4-12 15,0 5 1-15,-7 3 3 16,-12 9-17-16,-6 2-9 0,-9 22 2 16,-2 12 4-16,-5 10-5 15,5 8-6-15,7 6 6 16,13 4 2-16,14-8-8 15,4-11 12-15,30-12-2 16,20-11 4-16,13-10 0 16,16-4 0-16,5-8-17 15,2 0-122-15,-6-13-266 16</inkml:trace>
  <inkml:trace contextRef="#ctx0" brushRef="#br0" timeOffset="-164934.23">7971 14066 88 0,'0'0'31'0,"0"0"-28"0,0 0 38 16,0 0 52-16,0 0-13 15,0 0-20-15,0 0-22 16,0 0 6-16,-1 0-14 16,-2 0-11-1,1 0-1-15,1 0-11 0,-2 3 0 16,0 1-7-16,0-1 1 15,-1 4 0-15,2-3-1 16,-1-1 0-16,3-2 0 0,-3-1 0 16,3 2 1-1,0-2 0-15,0 5-1 16,-3 4-1-16,3 6-2 16,-3 6-24-16,0 2-71 0,1-1-60 15,1-3-67 1</inkml:trace>
  <inkml:trace contextRef="#ctx0" brushRef="#br0" timeOffset="-163925.13">7904 14310 97 0,'0'0'35'16,"0"0"-7"-16,0 0 0 0,0 0 1 16,-88 59-4-1,-4009-48 1-15,8167-5 7 0,-4073-1-10 16,2-2-11-1,1-1-2-15,0 0 2 0,0-2 0 16,0 0 6-16,3 0 22 16,7 0-10-1,3-2-20-15,3-11-3 0,1-4-1 16,4-4 6-16,-1-6 7 16,1-2-9-16,1-2 3 15,-2-1-1-15,0 1 7 16,-1-2-12-16,0-2-5 15,-3 1-2 1,1 0 2-16,-4 3-2 0,0 3 2 16,2 3-1-16,-1-2-1 15,2 4 0-15,-1-2 0 16,2-4 0-16,0-1 0 16,-2-1 0-16,0 0 1 15,-2 0-1-15,-4 4 0 16,-1 0 1-16,2 5 3 15,-4 5-4-15,0 3 0 16,-1 4-1-16,-2 0 2 16,0 1 0-16,0-2-1 15,-3 2-1-15,0-1 1 0,0-1 2 16,0 4-1-16,-5-3 4 16,-7 4 4-16,-4 0-3 15,1 3 2-15,-1 1-3 16,-1 2-3-16,7 0-1 15,1 0-1-15,4 0 0 16,4-3 3-16,1 3 1 16,-2 0 17-16,2-3-3 0,-1 1-9 15,1 2-1 1,-2 0 8-16,0 0-11 0,0 0-4 16,-6 12-1-16,-2 12 2 15,-1 11 7-15,-5 8 6 16,1 7-3-1,5-2-8-15,5-3-2 0,5-6 0 16,2-10-1-16,19-7-1 0,5-7 0 16,6-6 0-1,2-5 0-15,-2-2 0 0,-1-2-2 16,-6 2 2 0,-11-1 0-16,-3 1-1 0,-9 1 1 15,-2 2 0 1,0 5 0-16,0 5 4 0,-6 5 1 15,-7 5-1 1,-3 5-4-16,0 1 0 0,1-2 1 16,-2 0-1-16,0-3 1 0,4-1 1 15,-4-1-1 1,7-5-1-16,-1-2 0 16,1-1 0-16,4-3 1 15,-5-3 1-15,2 2 0 16,-4-3 1-16,0-2 0 15,1-3 1-15,3-2 1 0,-3 0-3 16,2-2-2-16,-3 0 2 16,-2 0-2-16,4 2-7 15,-6-1-18-15,4 1 11 16,2 0 13 0,1 4-2-16,7 3-50 0,3 3-33 15,0 2 5-15,3-4-21 16,19-3-117-16</inkml:trace>
  <inkml:trace contextRef="#ctx0" brushRef="#br0" timeOffset="-163795.31">8182 14340 258 0,'0'0'123'0,"0"0"-37"16,0 0-42-16,0 0-13 15,0 0-13-15,-81-5-18 0,72 15-8 16,3-1-160-1</inkml:trace>
  <inkml:trace contextRef="#ctx0" brushRef="#br0" timeOffset="-161043.75">7033 13573 73 0,'0'0'50'16,"0"0"-37"-16,0 0-4 15,0 0 14-15,0 0 13 16,0 0 35-16,-7-48-21 0,5 38 0 16,-1 3-15-16,3-1 11 15,-3 1-4-15,3 3-22 16,0-2 3-16,0 4-16 16,-2 0-2-1,2-1-4-15,-1 2 0 0,1-2 3 16,0 1 3-16,-3 1 4 15,2-2 0-15,-3 1 3 16,2 0-5-16,-3 2-3 0,-2-3-5 16,-6 3-1-1,-3-1 0-15,-3 1 0 0,-5 0 7 16,0 0-4 0,-3 1-1-16,1 10-1 0,-3 2 0 15,1 1-1 1,6 1 0-16,2 2 0 0,2 2 3 15,6-2-3 1,3 1 1-16,5 3 1 16,3 4 1-16,1 1 0 15,0 3 2-15,4 0-3 0,11-4 0 16,3-4-2-16,6-8 3 16,1-5-1-16,5-2-4 15,4-1-1-15,4-5-42 16,0 0-60-16,2 0-155 15</inkml:trace>
  <inkml:trace contextRef="#ctx0" brushRef="#br0" timeOffset="-160275.06">6903 14598 263 0,'0'0'121'0,"0"0"-43"15,0 0-27-15,0 0-8 16,0 0 4-16,0 0-15 16,-1-9 11-16,-4 9-7 0,-3 0-20 15,-6 0-10 1,-5 0-1-16,-4 0-2 0,-1 4 1 15,2-4-4 1,0 0 5-16,4 0-3 16,1-12 5-16,4-10-2 15,0-3-4-15,5-6-1 0,5 0-4 16,3-4-8-16,6 2-8 16,18 0-10-16,7 2 10 15,2 1-3-15,3 3-9 16,-2 2-19-16,2 6-24 15,-5 1-36-15,-5 2-126 16</inkml:trace>
  <inkml:trace contextRef="#ctx0" brushRef="#br0" timeOffset="-158526.88">9062 13531 184 0,'0'0'78'16,"0"0"2"-16,0 0-19 16,0 0-11-16,0 0-2 15,0 0 0-15,0-11-20 0,0 9-11 16,-3-1-3 0,0 0 5-16,1 0 0 0,-1 2-2 15,3 1-8-15,-3-3-3 16,-1-1-3-16,1 0-3 15,-2-3 1-15,2-4 1 16,0-2-2-16,3-3-3 0,0-6-7 16,0 0-22-16,12 0 0 15,2 2 25-15,-2 3 1 16,-1 3-5-16,0 3-7 16,-2 5-5-16,-1 1 2 15,-1 3 8 1,-3 1-9-16,2 1 16 15,0 0 2-15,-1 0-3 0,2 3 5 16,-7 8 0 0,0 3 2-16,0 2 1 0,0 1 3 0,0 0 11 15,-10-1-4 1,-2 1 2-16,-1 0-6 0,-1-1-2 16,3-1-4-16,0-1-1 15,2 2 2-15,3-1-2 16,1 1-12-1,2-2-60 1,-1-2-160-16</inkml:trace>
  <inkml:trace contextRef="#ctx0" brushRef="#br0" timeOffset="-157195.93">9236 13855 104 0,'0'0'44'0,"0"0"41"15,0 0-14-15,0 0-44 16,0 0-5-16,0 0 1 16,20-52 7-16,-20 48 23 15,0 1-9-15,0 0-2 16,0 1-8-16,0 2 3 0,0 0 2 15,0 0-22-15,0 0-12 16,0 0-5-16,0 0-4 16,5 7 1-16,3 11 3 15,2 5 2-15,8 4 1 16,-1 4 1-16,1-1 2 16,2 1-4-16,-3-7-1 15,1-2 1-15,-2-3 0 16,-2-2 0-16,-1-3-1 0,-4-2-1 15,-2-2 1 1,-2-2-1-16,-2-1 0 0,0 0-1 16,-3-1-7-1,0-1-15-15,0 1 8 0,0-1-4 16,0 4-5-16,0 4-30 16,-6-1-55-1,-8-3-212-15</inkml:trace>
  <inkml:trace contextRef="#ctx0" brushRef="#br0" timeOffset="-157044.19">9384 14243 49 0,'0'0'420'16,"0"0"-333"-1,0 0-33-15,0 0-13 0,0 0-41 16,0 0-12-16,-23-17-319 15</inkml:trace>
</inkml:ink>
</file>

<file path=ppt/ink/ink1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5-05-14T14:16:50.600"/>
    </inkml:context>
    <inkml:brush xml:id="br0">
      <inkml:brushProperty name="width" value="0.05292" units="cm"/>
      <inkml:brushProperty name="height" value="0.05292" units="cm"/>
      <inkml:brushProperty name="color" value="#FF0000"/>
    </inkml:brush>
  </inkml:definitions>
  <inkml:trace contextRef="#ctx0" brushRef="#br0">3590 5617 281 0,'0'0'110'0,"0"0"1"0,0 0-46 15,0 0-52-15,0 0 21 16,0 0-4-16,0 0-17 16,0-15-7-16,0 11 0 15,3-1-3-15,-2 1 9 16,3-1-9-16,-1 2-2 15,-3 0 4-15,3 1 3 16,-3 2-2-16,0 0-6 16,3 0 0-16,0 0-6 15,7 0 6-15,4 0 0 16,7-2 0-16,9-1 0 16,7-1 0-16,10-1 2 15,9 2-1-15,4-2-1 0,8 5 0 16,-7 0 0-16,3 0 0 15,-1 0-1-15,-2 0-1 16,2 0 0-16,-2-3 2 16,-3-1 0-16,2-1 1 15,-4-2-1-15,1 3 0 16,-6 1 1-16,7 0-1 16,-3 1 0-16,-1 0 0 15,1 2 1-15,-4 0-1 16,-2 0 0-16,-3 0 0 15,2 0 0-15,1 0 1 16,-2 0 0-16,6 0-1 0,1 0 0 16,-3 0 2-16,1 0-5 15,0 0 3-15,0 0-1 16,2-3 2-16,0 2-1 16,4-2 0-16,-2 0 0 15,1 0-1-15,-5-2 2 16,-1 1-1-16,1 0 0 15,-2 1 3-15,0 2 0 16,2-1 0-16,2 2-1 16,0 0 0-16,1 0-1 15,2 0 0-15,-2 0-1 16,1 0 0-16,4 0 1 16,0 0-1-16,-1 0 2 15,-2 0-2-15,-3 0 0 0,-2 0 0 16,-3 0 0-16,-1-2 0 15,-2 1-2-15,2-1 2 16,-2 2 2-16,1 0-2 16,0 0 0-16,1 0 0 15,3 0 0-15,2 0 0 16,2 0 0-16,2 0 1 16,-6 0-1-16,-2 0 0 15,-6 0 2-15,-4 0-2 16,1 0 1-16,-1 0 0 15,0 0 4-15,3 0-4 16,3 0 0-16,-2 0 2 0,-3-2-3 16,0-1 0-16,-3 0 0 15,-4-1 0-15,0-1 1 16,-3 0-1-16,-2 1 2 16,2-1 1-16,1 2-1 15,1-2-2-15,-2 2 1 16,4 0-1-16,-4 0 1 15,-2 3-1-15,1 0 0 16,0-2 0-16,-1 2 0 16,1-1 1-16,1-1-1 15,-3 0 0-15,0 1 1 16,2 1-1-16,1-2 0 16,0 2 1-16,3 0-1 0,-2 0 0 15,1 0 0 1,-1 0 0-16,0 0 0 0,-1 0 0 15,-2 0 1-15,-2 0-1 16,4 0 0-16,-1 0 2 16,0 0-2-16,-1 0 0 15,-1 0 0-15,-2 0 0 16,3 0 0-16,5 0 0 16,-1 0 0-16,3 0 0 15,-2 0 0-15,0 0-2 16,-3 0 2-16,0 0 0 15,3 0-1-15,-4 0 1 0,3 0 0 16,1 0 1-16,0 0-2 16,6 0 1-16,-1 0 0 15,1 0 0-15,0 0 0 16,-2 0 0-16,2 0 0 16,-2 0 0-16,3 0 0 15,-1 0 0-15,0 0 0 16,-3 3 0-16,4 1 1 15,-5-1-1-15,3 0 0 16,1 0 0-16,-1 0 0 16,1 0 3-16,-2-1-6 15,1 1 5-15,5 0-2 16,0-1 0-16,5-1 0 16,1 1 0-16,3-2 1 15,-1 0-1-15,-1 0 1 0,-1 1 0 16,-2-1-1-16,3 0-1 15,3 0 1-15,2 0 0 16,2 0 0-16,-4 0 0 16,6 0 0-16,-4 0 0 15,-1 0 1-15,-2 0-1 16,-1 0 0-16,6 0 0 16,-4 0 2-16,1-1-1 15,-7 1 1-15,0 0-2 16,-5-2 1-16,2 2-1 15,1 0 0-15,4 0 2 16,2 0-2-16,0 0 1 0,1 0-2 16,-4 0 1-16,1 0 0 15,3 0-1-15,-1 0 2 16,3 0-2-16,-1 0 2 16,-2 0-1-16,-2 0 2 15,2 0 4-15,-3 0 0 16,4 0-4-16,-3 0 0 15,2 0 0-15,-2 0-2 16,-2 0 1-16,-2-1 0 16,0-2-1-16,-3 1 2 15,0-1-2-15,4-1 0 16,3 3 1-16,5 0-1 16,3-1 1-16,-1 1-2 0,1 1 2 15,-5 0-2-15,-1-2 1 16,-1 2 0-16,3 0-1 15,-1-1 0-15,2 1 2 16,1 0-1-16,1-2 0 16,4 0 0-16,0-1 0 15,-4 1 1-15,-2-1-1 16,-3 1 1-16,-4-1 1 16,-2 1-1-16,-4 0 0 15,-1 2 0-15,-5 0 0 16,5 0 1-16,-4 0-2 15,2 0 3-15,1 0-2 0,0 0 1 16,2 0-2-16,3 0 5 16,-4 0-2-16,3 0 4 15,-4 0-5-15,-2 0 0 16,-2 0 1-16,2 0-3 16,-3 0 0-16,0 0 1 15,2 0 0-15,-1 0 0 16,-1 0 1-16,0 0-1 15,3 0-1-15,1 0 2 16,1 0-1-16,1 0-1 16,-3 0 1-16,-3 0-1 15,2 0 0-15,2 0 0 16,2 0 1-16,0 0-1 16,0 0 1-16,3 0-1 15,1 0 0-15,0 0 0 0,3 0 2 16,0 2-2-16,6-1 1 15,-1-1-1-15,6 0 0 16,2 0-1-16,-1 0 1 16,6 0 0-16,-1 0 1 15,2 0-1-15,3 0-1 16,2 0 1-16,-6 0 0 16,1 0 0-16,-5 0 0 15,-1 0 3-15,-4 0-2 16,1 0-1-16,-3 0 0 15,-3 0 1-15,4 0 1 16,1 0 0-16,4 0 1 0,6-1-2 16,-1-4 0-16,-3 2-1 15,-6-2 0-15,-5 1 1 16,-7-1-3-16,0 3 4 16,-11-1-1-16,-4 0-1 15,-6 1 0-15,-7-2 4 16,0 1 2-16,-6 1 2 15,-1-1 8-15,-6 3 2 16,-1-2-1-16,1 2-8 16,-1-3 7-16,1 2 5 15,-3 0-6-15,1-1 2 16,-1 2 3-16,0 0-2 16,0 0-13-16,0 0 1 15,0 0-3-15,0 0-3 16,0 0 0-16,0 0-1 0,0 0 1 15,0 0-8-15,0 0-8 16,0 0-15-16,0 0 0 16,0 0 3-16,0 0-6 15,0 0-32-15,0 0-4 16,0 0 20-16,0 0 20 16,0 0 5-16,0 0 2 15,0 0 7-15,0 0 13 16,0 0 2-16,-3 0-3 15,-17 3-10-15,-10 6-88 16,0-5-147-16</inkml:trace>
  <inkml:trace contextRef="#ctx0" brushRef="#br0" timeOffset="6076.63">7992 8347 269 0,'0'0'74'16,"0"0"12"-16,0 0-47 0,0 0 32 15,0 0 7 1,0 0-49-16,-36-77 12 0,28 69-9 16,0-1-2-16,3 3 15 15,1 2-21-15,-1 1-6 16,0 3-2-16,3 0-6 16,2-2-3-16,0 2-4 15,0-2-3-15,0 2-3 16,0 0-9-16,0 0-17 15,10-1-22-15,22-2 50 16,17 0 1-16,18-2 2 16,14-1-1-16,13 1-1 15,13-1 0-15,17 2-2 16,13-2 2-16,18 0-5 16,11-3 2-16,11-5-1 0,11 0 0 15,3 0-4 1,0 2 4-16,-10 4 1 0,-8 2 6 15,-15 2-6-15,-3-2 3 16,-13 6-19-16,-15-2 11 16,-14 1 6-16,-16 1 2 15,-18 0 1-15,-14 0 0 16,-14 0 1-16,-15 0-2 16,-9 0 3-16,-7 0 6 15,-9 0 10-15,-4 0 1 16,-2-1 8-16,-5-1-8 15,0 2-5-15,0 0-3 0,0 0 0 16,0 0-2 0,0 0-6-16,0 0 0 0,0 0-4 15,0 0-2-15,0 0-9 16,0 0-43-16,-9 9-82 16,-9 8 18-16,-6-6-112 15</inkml:trace>
  <inkml:trace contextRef="#ctx0" brushRef="#br0" timeOffset="6261.74">11016 8349 508 0,'0'0'154'15,"0"0"-38"-15,0 0-29 0,0 0-37 16,0 0-33-16,0 0-17 15,-23-28-32-15,23 28-111 16,0 0-144-16,0 0-163 16</inkml:trace>
  <inkml:trace contextRef="#ctx0" brushRef="#br0" timeOffset="81852.17">2203 11375 78 0,'0'0'85'0,"0"0"-59"15,0 0 27-15,0 0-3 16,0 0-17-16,0 0-7 15,0 0 7-15,0 0 3 16,-28-33 5-16,25 30-23 16,0 1-12-16,-3 0-4 15,4 2-2-15,-2-3 0 16,-2 3-2-16,0-2-1 16,0 2 3-16,0-2 1 15,0 1-1-15,-1-1 16 16,4 2 9-16,1 0-2 0,-1 0-18 15,0 0-2-15,2 0 14 16,-1-1 0-16,2 1 14 16,0 0-2-16,0 0-11 15,0 0-8-15,0 0-10 16,0 0-5-16,0 0-12 16,9 0 11-16,17 14 6 15,11 3 1-15,14 0 2 16,5 1 1-16,7-3-3 15,9 2 3-15,5-4 0 0,6-1-1 16,6-1-3 0,3-2 2-16,5-5-2 0,0-3-1 15,3-1-2-15,-4 0-4 16,-7 1 0-16,-4 4-3 16,0 0-4-16,3 1-7 15,3-2-4-15,1-3 12 16,-1-1-16-16,-8 0 29 15,-12 0 0-15,-23-1 4 16,-18-6 3-16,-18-1 28 16,-8 1 92-16,-4 0-21 15,0-2-54-15,0 2-22 16,0 2-26-16,-9 1-4 16,-1 4-6-16,-5 0-10 15,-6 3-34-15,0 19-28 0,0 4-47 16,0 1-41-16</inkml:trace>
  <inkml:trace contextRef="#ctx0" brushRef="#br0" timeOffset="82027.86">3678 11644 613 0,'0'0'53'16,"0"0"-8"-16,0 0-45 0,0 0-54 16,0 0-130-16,0 0 15 15</inkml:trace>
  <inkml:trace contextRef="#ctx0" brushRef="#br0" timeOffset="83202.73">5012 11486 99 0,'0'0'167'16,"0"0"-131"-16,0 0 38 16,0 0-3-16,0 0-16 15,0 0 6-15,-42-51-9 0,41 47 22 16,1 1-32-16,0 0-9 15,0 3-16-15,0 0-17 16,0 0-4-16,19 0-15 16,17 0 19-16,19 9 2 15,23 1-1-15,17-1-1 16,22-2-1-16,8-2 1 16,9-2 3-16,-4-3-1 15,-11 0-2-15,-13 0 0 16,-15 0 0-16,-18-7 2 15,-15 0 3-15,-17 0-5 0,-12 3 9 16,-11 0-2 0,-10 1-1-16,-4 3 17 0,-4 0-4 15,0 0-10-15,0 0-9 16,-10 3-8-16,-17 16-75 16,-12 6-30-16,-7-8-144 15</inkml:trace>
  <inkml:trace contextRef="#ctx0" brushRef="#br0" timeOffset="83394.74">6183 11554 621 0,'0'0'23'0,"0"0"50"16,0 0-9-16,0 0-57 15,0 0-7-15,0 0-34 16,-51-40-126-16,43 56 31 16,-2 4-78-16</inkml:trace>
  <inkml:trace contextRef="#ctx0" brushRef="#br0" timeOffset="84716.15">9042 11467 295 0,'0'0'86'0,"0"0"-5"16,0 0-17-16,0 0-7 16,0 0-31-16,0 0 8 0,-10-25-5 15,10 25-8 1,0 0-12-16,0 0-9 0,0 0 0 15,0 0-5-15,0 0-6 16,19 1 7-16,15 7 4 16,17 2 2-16,21-2 2 15,16-4 0-15,13-2-2 16,9-2 3-16,4 0 0 16,-1-10-1-16,-5-5 0 15,-13-4 7-15,-7 1-1 16,-15-1-6-16,-8 4 11 15,-13 0 4-15,-17 3 6 0,-12 4-1 16,-13 1 1 0,-7 2 2-16,-3 3 6 0,0 2-13 15,0-2-18-15,0 2-2 16,0 0-1-16,0 0-23 16,0 2-61-16,-9 18-65 15,-8-1 5-15,1-5-84 16</inkml:trace>
  <inkml:trace contextRef="#ctx0" brushRef="#br0" timeOffset="84885.56">10371 11379 597 0,'0'0'9'16,"0"0"54"-16,0 0-63 15,0 0-33-15,0 0-170 16,0 0 93-16,-45 21-181 16</inkml:trace>
  <inkml:trace contextRef="#ctx0" brushRef="#br0" timeOffset="86963.47">2870 14195 299 0,'0'0'46'0,"0"0"24"15,0 0 23-15,0 0-46 0,0 0 8 16,0 0 20-16,-24-8-5 15,24 8-19-15,0 0-26 16,0 0-25-16,5 0-23 16,25 0-4-16,25 3 25 15,27 5 2-15,27 1 2 16,26 0 3-16,16 1 7 16,9-2-8-16,8-1 3 15,-1-3-5-15,3-4 6 16,-4 0-7-16,-11-7 0 15,-12-7 0-15,-19-1 3 16,-21 1-3-16,-24-1 1 16,-18 1 0-16,-16 2-2 0,-17 4 8 15,-14 4 4-15,-8 1-1 16,-6 3 2-16,0 0-13 16,0 0-16-16,-3 0-67 15,-21 11-77-15,-12-2-156 16</inkml:trace>
  <inkml:trace contextRef="#ctx0" brushRef="#br0" timeOffset="87137.01">5087 14123 660 0,'0'0'21'0,"0"0"-21"16,0 0-9-16,0 0-351 16</inkml:trace>
  <inkml:trace contextRef="#ctx0" brushRef="#br0" timeOffset="89112.53">4262 16970 157 0,'0'0'110'0,"0"0"-26"16,0 0-16-16,0 0-1 15,0 0-26-15,0 0-5 16,0-14-3-16,0 11-6 16,0 1-9-16,-2 1 6 15,-1-1 4-15,2 1-4 16,-5 0-9-16,6 1-8 15,-3 0-6-15,3 0 1 16,0 0 0-16,-3 0 0 0,3 0 7 16,0 0-1-1,0 0-3-15,0 0-5 0,0 0-3 16,0 0-1-16,0 0-7 16,0 0 10-16,18 10 1 15,7 1 1-15,14 5-1 16,13 2 0-16,15 1 0 15,15 3 3-15,17-2-3 16,10-3 0-16,12-2-3 16,11-3-9-16,7-5-3 15,13-5 6-15,6-2-6 16,-1 0 1-16,-4 0 6 16,-4-3 8-16,-11-3-2 15,-4 3 2-15,-12 3 3 0,-8 0-3 16,-10-4 9-16,-10 4 5 15,-9-1 6-15,-16 1-3 16,-11 0 1-16,-12-2 6 16,-10 2 0-16,-15 0-2 15,-8 0-8-15,-7 0-7 16,-3 0-4-16,-3 0-3 16,0 0 0-16,0 0-5 15,0 0-16-15,0 2-18 16,-3 6-58-16,-9-5-130 15</inkml:trace>
  <inkml:trace contextRef="#ctx0" brushRef="#br0" timeOffset="89273.68">7063 17082 736 0,'0'0'33'15,"0"0"26"-15,0 0-49 16,0 0-10-16,0 0-94 16,0 0-41-16,19-23-72 15</inkml:trace>
</inkml:ink>
</file>

<file path=ppt/ink/ink1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5-05-14T14:18:41.274"/>
    </inkml:context>
    <inkml:brush xml:id="br0">
      <inkml:brushProperty name="width" value="0.05292" units="cm"/>
      <inkml:brushProperty name="height" value="0.05292" units="cm"/>
      <inkml:brushProperty name="color" value="#FF0000"/>
    </inkml:brush>
  </inkml:definitions>
  <inkml:trace contextRef="#ctx0" brushRef="#br0">5188 6445 319 0,'0'0'115'15,"0"0"-51"1,0 0-27-16,0 0-9 0,0 0-9 16,0 0 17-16,0 0-8 15,0 0 18-15,-3-17-9 16,0 14-19-16,0 0-4 15,2 1 19-15,1 1-6 16,0 1-10-16,0-2-8 16,0 2 0-16,0 0-2 15,0 0 0-15,0 0-5 16,0 0-2-16,0 0-3 16,0 0-13-16,6 0-21 15,22 0 37-15,21 0 2 16,15 0 0-16,14 0-2 15,13 0 0-15,10 0 0 0,1 0 0 16,-7 0-12-16,-11 0-32 16,-14 0 42-16,-15 0 2 15,-12 0 0-15,-13 0 5 16,-14 0-3-16,-8 0 2 16,-6 0 3-16,-2 0 33 15,0 0-1-15,0 0 3 16,0 0-16-16,0 0-20 15,0 0-6-15,0 0 0 16,0 0-3-16,0 0-7 0,0 0-41 16,-8 8-31-1,-7 6-24-15,-8 4 50 0,3-3-128 16</inkml:trace>
  <inkml:trace contextRef="#ctx0" brushRef="#br0" timeOffset="1481.03">11211 6394 29 0,'0'0'317'16,"0"0"-211"-16,0 0-76 16,0 0 12-16,0 0-5 0,0 0-4 15,-5 0 2 1,5 0-11-16,0 0-7 0,0 0-17 16,0 0-5-16,0 2 2 15,8-1 3-15,17 4 2 16,5-3-1-16,10 2 3 15,16-1-4-15,14-3 2 16,19 0 5-16,18 0 8 16,16 0-4-16,10-5-9 15,7-4 6-15,2-1-7 16,-8 2-1-16,-12-1 3 16,-11-1-7-16,-10 0 8 15,-12 1-10-15,-9 2 4 16,-16-1 1-16,-8 1 0 15,-7-2 2-15,-8 1 1 0,-4-1 6 16,-3 1 17-16,-8-2 9 16,-4 3-6-16,-9 0 3 15,-5 5-12-15,-5 1 6 16,-3 1-14-16,0 0-4 16,0 0-5-16,0 0-1 15,0 0-1-15,0 0 0 16,0 0 3-16,0 0-1 15,0 0-1-15,0 0-1 16,0 0-20-16,-5 0-77 16,-9 8-63-16,-4 3 48 15,3-10-284-15</inkml:trace>
  <inkml:trace contextRef="#ctx0" brushRef="#br0" timeOffset="1659.13">13138 6310 572 0,'0'0'134'0,"0"0"-18"15,0 0-39-15,0 0-67 16,0 0 5-16,0 0-15 16,0-21-24-16,-9 23-177 15,-12 7-2-15,-6-2-212 16</inkml:trace>
  <inkml:trace contextRef="#ctx0" brushRef="#br0" timeOffset="29254.34">646 13031 36 0,'0'0'67'15,"0"0"24"-15,0 0-38 16,0 0 36-16,0 0-1 15,0-77-33-15,0 64-8 16,0 2 21-16,0 1-42 16,-3 1 31-16,0-1-45 15,-3 2 11-15,2-1-4 0,-3 0 6 16,5 1-19 0,-3 0 20-16,2 3 0 0,2 1-2 15,1-2-20-15,0 4 4 16,0-1-8-16,0 3 0 15,0 0-4-15,0 0-5 16,0 0-11-16,13 15 17 16,5 9 2-16,5 9-2 15,-4 12-1-15,3 8-1 16,-2 5 5-16,-1-4 0 16,-1-8 1-16,-3-11 0 15,0-10-1-15,-3-9 0 16,0-8 0-16,1-8-2 15,10 0 2-15,15-29 13 0,13-17 7 16,11-15-14-16,6-8-6 16,-1 1 0-16,-3 3 0 15,-6 7 2-15,-9 8 2 16,-10 8 0-16,-13 8-2 16,-3 7-2-16,-9 8 1 15,-5 4 3-15,-6 7-2 16,-3 4 9-16,0 4-7 15,0 0-3-15,0 0 1 16,0 0-4-16,0 0 1 16,0 0 0-16,0 0-17 15,0 0-32-15,0 12-93 16,-3 10 32-16,-6 0-57 16</inkml:trace>
  <inkml:trace contextRef="#ctx0" brushRef="#br0" timeOffset="29440.54">1334 12917 230 0,'0'0'290'0,"0"0"-179"16,0 0-52-16,0 0-20 15,0 0-13-15,0 0-26 16,-14-1-16-16,14 3-174 15,0 8 100-15,0-1-244 0</inkml:trace>
  <inkml:trace contextRef="#ctx0" brushRef="#br0" timeOffset="31403.51">12416 12325 429 0,'0'0'92'16,"0"0"-7"-16,0 0-48 16,0 0-5-16,0 0-18 15,0 0 14-15,6-22 7 16,-6 22-25-16,0 0-10 16,0 7-9-16,1 5 0 15,4 7 5-15,1 6 0 16,-1 11-1-16,-2 9 1 0,-2 14-2 15,-1 6 4-15,0 6 2 16,-1-1 0-16,-7-7 2 16,1-3-2-16,-1-7 2 15,4-10-1-15,-2-10 0 16,1-10 0-16,2-10 0 16,1-6 2-16,2-5 0 15,0 1 6-15,0-3 24 16,0 0 36-16,-1-6-22 15,-2-16-47-15,2-6 0 16,1-10-13-16,0-6 0 16,0-11-1-16,3-5 7 15,6-6 3-15,4-6-28 16,1-2-4-16,-1 7 1 16,0 6 19-16,-4 13 7 0,2 10 7 15,-5 8 1-15,0 7 0 16,0 8 1-16,-2 5 0 15,1 5-5-15,-1 2 1 16,2 3-6-16,2 0 1 16,2 8-6-16,3 8 15 15,4 2-2-15,2 3 2 16,0-1 0-16,1-2 0 16,-2 0-1-16,-1-6 1 15,-9-1 1-15,-6 1-1 0,-2 1-3 16,0 1 3-1,-15 2 9-15,-9 2 4 0,-7 7-2 16,-7 2-4-16,-5-1 0 16,2 1-3-16,5-4-1 15,12-3-3-15,10-1-6 16,11-2-40-16,3-3-68 16,0-10-130-16</inkml:trace>
  <inkml:trace contextRef="#ctx0" brushRef="#br0" timeOffset="32850.88">12989 12299 301 0,'0'0'109'0,"0"0"-3"15,0 0 1-15,0 0-23 16,0 0-50-16,0 0 11 16,0-41-20-16,0 41-19 15,0 0-6-15,0 0-3 16,0 0-6-16,2 11 5 16,11 6 4-16,-1 2 2 15,1 8-1-15,-1 5-1 16,0 9-1-16,-2 9 0 15,0 6 1-15,-4 3 0 16,1-2 1-16,-3-4 0 0,-2-4-1 16,5-6 1-16,1-8-1 15,5-7-10-15,4-13-13 16,5-10-18-16,6-5 33 16,5-11 8-16,3-17 6 15,0-9-1-15,1-6 19 16,-6-5 6-16,-1-6 4 15,-8-4 5-15,-2-2-20 16,-8 4-3-16,-3 4 1 16,-6 8-11-16,-2 9-6 15,-1 6-1-15,0 5-4 16,0 6-15-16,0 3 18 16,0 2-1-16,-1 6-2 0,-2 5 5 15,0 2 0-15,0 0 0 16,3 0-2-16,-1 0 1 15,1 0-2-15,-2 0-2 16,-1 0-2-16,-2 12 3 16,-1 6 3-16,-1 7 0 15,-2 4-1-15,5 2 2 16,2-1-1-16,2 1-1 16,0-5 1-16,13-3 0 15,2-8-3-15,6-4 0 16,7-11 3-16,5 0 1 15,6 0 3-15,-1-7-3 0,-8 0-41 16,-8 4-57-16,-9-6-95 16,-10 1-171-16</inkml:trace>
  <inkml:trace contextRef="#ctx0" brushRef="#br0" timeOffset="33023.96">13566 12371 670 0,'0'0'147'0,"0"0"-59"15,0 0-51-15,0 0-16 16,0 0-21-16,0 0-1 0,0-16-43 16,0 36-174-1,0 2 59-15</inkml:trace>
  <inkml:trace contextRef="#ctx0" brushRef="#br0" timeOffset="63072.22">834 14018 195 0,'0'0'56'0,"0"0"-21"16,0 0-1-16,0 0 24 15,0 0-7-15,0 0 33 16,0 0-62-16,0 0 11 0,-27-21-4 15,27 18 19-15,-1 0-37 16,-1-1-1-16,2 1 9 16,-1-1 4-16,-1-1-8 15,2 0 31-15,-1 0-32 16,-1 1 9-16,2 1-9 16,-1 0 2-16,1 1 5 15,0 0-12-15,0 2-1 16,0 0-5-16,0 0-3 15,0 0-12-15,0 2-20 16,0 16 10-16,10 11 17 16,5 5 4-16,-3 8 1 15,7 0 0-15,-2-3-1 16,1-6 2-16,0-9-1 0,-2-9 0 16,-1-6-5-16,2-9 2 15,6 0 3-15,7-29 17 16,9-17-5-16,6-14-9 15,8-6-2-15,-2-1-1 16,-3 5 1-16,-5 6 2 16,-13 12 0-16,-8 12-2 15,-8 11 1-15,-8 10-2 16,-3 7 2-16,-3 2 0 16,0 2-2-16,0 0-5 15,0 0-17-15,0 8-76 0,-8 14 21 16,-4 6 8-1,5-4-62-15,2-7-81 0</inkml:trace>
  <inkml:trace contextRef="#ctx0" brushRef="#br0" timeOffset="63252.2">1289 13943 222 0,'0'0'121'15,"0"0"-24"-15,0 0 2 16,0 0-39-16,0 0 4 16,0 0 22-16,-21 0-56 0,21 0-30 15,0 0-43-15,6 0-206 16,6 7 41-16</inkml:trace>
  <inkml:trace contextRef="#ctx0" brushRef="#br0" timeOffset="74426">785 15279 239 0,'0'0'87'0,"0"0"-6"16,0 0-8-16,0 0-44 16,0 0 9-16,0 0 2 15,0 0-3-15,-14-31 6 16,11 28 2-16,2 2-30 16,-2-2-6-16,1 2 4 15,-2-1 6-15,3 1-3 16,-1 0-14-16,0-2 13 15,1 3-2-15,0 0-6 16,-1-1-1-16,1-1 6 16,-1-1 5-16,-1 3-2 0,3-1 2 15,0-1 0 1,0 1-6-16,0 1-8 0,0 0-2 16,0 0-1-16,0 0-2 15,0 0-7-15,0 0-29 16,0 14-22-16,15 8 57 15,3 7 3-15,4 5 0 16,2-4 0-16,-4-2 0 16,0-6 1-16,-3-8-1 15,-2-5-3-15,-6-5 3 16,-3-4 0-16,-1 0 2 16,3 0 0-16,4-14 15 15,7-15 9-15,8-12-7 0,0-6-5 16,1-4 5-1,-5 4-2-15,-1 4 2 0,-4 4-2 16,-6 8-5-16,3 6-10 16,-8 7-1-16,-2 3-2 15,-1 6 2-15,-2 4-2 16,-1 4 1-16,-1 1-11 16,0 0-22-16,2 0-27 15,1 3-90-15,3 12 25 16,-2 4-22-16,-4-4-214 15</inkml:trace>
  <inkml:trace contextRef="#ctx0" brushRef="#br0" timeOffset="74621.7">1088 15280 595 0,'0'0'54'0,"0"0"39"16,0 0-30-16,0 0-26 16,0 0-37-16,0 0-23 15,-15-5-131-15,17 5-143 16,5 0 5-16</inkml:trace>
  <inkml:trace contextRef="#ctx0" brushRef="#br0" timeOffset="84300.25">697 16511 79 0,'0'0'132'0,"0"0"-77"15,0 0 21-15,0 0-8 16,0 0-11-16,0 0-37 16,0 0 48-16,-34-55-50 15,29 48-1-15,2 1 35 16,0 1-23-16,0 0 9 15,0 1 8-15,3 0-37 16,-3 1 16-16,3 0 5 16,0 0-23-16,0 3 15 15,0-2-15-15,-3 0 7 16,3 2-3-16,0 0-9 16,0 0-2-16,0 0-7 0,0 0-6 15,17 14 7-15,3 8 5 16,4 3 0-1,0 3-2-15,2-1 3 0,-1-3 1 16,-3-6 2-16,-4-7-2 16,-3-2-1-16,2-4 1 15,2-5-1-15,5 0 4 16,7-16-4-16,8-16 8 16,10-15 0-16,9-12-8 15,3-10 1-15,2-1 3 16,0 5-4-16,-2 7 1 15,-8 8-1-15,-9 8 0 16,-11 8 0-16,-11 8 0 0,-10 11 0 16,-2 8 7-16,-8 2-6 15,-2 5 9-15,0 0-10 16,0 0-3-16,0 0-14 16,0 0-20-16,0 10-47 15,0 12 4-15,0 2-26 16,-6-2-145-16</inkml:trace>
  <inkml:trace contextRef="#ctx0" brushRef="#br0" timeOffset="84484.4">1495 16198 101 0,'0'0'472'16,"0"0"-413"-16,0 0 12 15,0 0-48-15,0 0-23 16,0 0-2-16,0 0-60 16,-66 51-89-16,62-36-142 15</inkml:trace>
</inkml:ink>
</file>

<file path=ppt/ink/ink1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5-05-14T14:22:32.149"/>
    </inkml:context>
    <inkml:brush xml:id="br0">
      <inkml:brushProperty name="width" value="0.05292" units="cm"/>
      <inkml:brushProperty name="height" value="0.05292" units="cm"/>
      <inkml:brushProperty name="color" value="#FF0000"/>
    </inkml:brush>
  </inkml:definitions>
  <inkml:trace contextRef="#ctx0" brushRef="#br0">7303 15608 199 0,'0'0'72'15,"0"0"26"-15,0 0-32 16,0 0-21-16,0 0-24 16,0 0 18-16,0 0 9 15,0 0-8-15,0-58-17 16,0 53 21-16,0 0-23 16,0 1 9-16,0 1 0 15,0-1-14-15,0 3 14 16,0-3-17-16,0 3-1 15,0 0-2-15,0 1-5 0,0 0-2 16,0 0-2-16,0 0-1 16,2 1-4-16,2 21-6 15,-1 19 9-15,-1 19 1 16,-2 19 20-16,0 12 0 16,-11 10-2-16,-3-1-8 15,3-10-9-15,2-15 5 16,7-22-3-16,1-22-1 15,-1-14 0-15,2-10 0 16,0-7 0-16,0 0 4 16,0-26 35-16,0-18-35 15,11-21-6-15,6-15-30 0,3-12-5 16,1 3 8-16,-2-3-10 16,-2 6-6-16,2 10 5 15,-2 2 13-15,-1 8 14 16,-1 7 8-16,4 9 3 15,-4 13 24-15,0 13 0 16,-6 13 4-16,4 11-12 16,-2 0-16-16,4 19-4 15,0 14 3-15,-4 11 1 16,-2 5 16-16,-7 2 1 16,-2 1-7-16,0-4-2 15,-13-5-3-15,-2-6 1 16,-3-10-4-16,4-5-1 15,-5-8-1-15,-6-2 0 16,-5-7-7-16,-3-5-10 0,-6 0-12 16,2 0-16-16,4-9-2 15,14 1-26-15,13 2-62 16,6-5-112-16</inkml:trace>
  <inkml:trace contextRef="#ctx0" brushRef="#br0" timeOffset="631.85">7881 15484 516 0,'0'0'114'15,"0"0"10"-15,0 0-32 16,0 0-39-16,0 0-25 16,0 0-25-16,0-26-1 15,10 38-2-15,5 12 6 16,0 10 9-16,1 8-8 15,-2 8 3-15,2 4-6 0,-4 1 0 16,-2-2-1-16,2-4-2 16,-2-3-1-16,1-9-2 15,1-9-12-15,-3-8-4 16,3-12-9-16,1-8 0 16,10-7-8-16,3-28 20 15,4-12-33-15,-3-3 48 16,-10-6 9-16,-10 2 7 15,-7-1 15-15,0-3-10 16,-10 0 4-16,-4 5-4 16,-4 6-7-16,4 10-1 15,0 11-9-15,3 10 4 0,5 7-4 16,2 8-4-16,1 1-3 16,3 11-9-16,-1 19 4 15,1 9 7-15,0 7 1 16,0 4 0-16,5-3 1 15,12-6 0-15,8-7-2 16,4-9-2-16,8-8-12 16,6-9-1-16,5-8-10 15,4 0-39-15,2-16-100 16,-12-14-287-16</inkml:trace>
  <inkml:trace contextRef="#ctx0" brushRef="#br0" timeOffset="849.08">8539 15702 637 0,'0'0'125'16,"0"0"-51"-16,0 0-49 15,0 0 5-15,0 0-9 16,95-33-6-16,-45 16-12 15,11-1-1-15,14 2-2 16,13 3-3-16,3 4-58 16,-4 3-127-16,-10-1-313 0</inkml:trace>
  <inkml:trace contextRef="#ctx0" brushRef="#br0" timeOffset="1563.52">9487 15461 852 0,'0'0'58'15,"0"0"-12"-15,0 0-29 0,0 0 1 16,0 0-18-1,0 0-8-15,-54-17 0 0,54 65 8 16,0 17 0-16,0 8 2 16,6 4 0-16,4-2-2 15,-2-7 1-15,-1-10-1 16,0-14 0-16,-2-15-1 16,-3-15-3-16,-2-9-2 15,3-5 1-15,-3-11 5 16,0-22 0-16,0-12-11 15,-10-9-11-15,-18-3 3 16,-15-2 3-16,-9 2-3 16,0 1-3-16,2 1 12 15,10 4-16-15,9 7-7 16,9 7 15-16,11 5-40 0,8 6 58 16,3 6 8-16,11 8 15 15,14 5-11-15,9 7 6 16,8 0-9-16,6 6 3 15,5 13 1-15,1 3-4 16,-3 3-5-16,-5 0 0 16,-15-1-1-16,-11-2-3 15,-14 0-4-15,-6-3 1 16,-3-2 2-16,-20 0-5 16,-8 0 0-16,-6-3-18 15,6-4 8-15,3-4 16 16,12-2 0-16,7 3 15 0,7 2 2 15,2 5-16-15,4 8 7 16,12 3-1-16,10 4 5 16,5 0-6-16,6-2 0 15,3 0 1-15,-2-2 9 16,-9 0-6-16,-10 2-9 16,-9 2 0-16,-10 0-1 15,0 3-6-15,-19-1-18 16,-10-4-37-16,-5-6-106 15,-2-8-105-15</inkml:trace>
  <inkml:trace contextRef="#ctx0" brushRef="#br0" timeOffset="1980.17">9387 15956 307 0,'0'0'128'0,"32"-108"-4"16,4 54-48-16,6 1-40 16,9 7 3-16,2 1-19 15,3 7 10-15,-5 10 4 16,-7 10 2-16,-7 9-3 15,-10 9-6-15,-4 0-23 16,-2 5-4-16,-2 15 2 16,3 5-2-16,-4 5 0 15,0 2 1-15,-1-1 0 16,0-7-1-16,-1-7 0 16,-3-7-19-16,-4-6 18 15,-5-4 1-15,-1 0 1 16,0-19 1-16,-3-5-2 15,0-1-1-15,-6 1 0 0,-9 6 0 16,1 5 1-16,1 9 22 16,2 4-14-16,0 0-4 15,-1 24-4-15,0 8-2 16,3 8 1-16,6 6 2 16,3 4-1-16,0 0 1 15,11 0 1-15,10-4-2 16,5-7 0-16,6-13-6 15,4-12-15-15,10-13-10 16,6-1-32-16,5-24-122 16,-2-15-225-16</inkml:trace>
  <inkml:trace contextRef="#ctx0" brushRef="#br0" timeOffset="2678.8">10391 15553 630 0,'0'0'165'0,"0"0"-42"15,0 0-96-15,0 0-27 16,0 0-8-16,0 0 8 15,-1 70 2-15,12-31 4 16,4-1-1-16,0-2-1 16,-2-2-2-16,1-4-2 0,-4-6-7 15,5-8-26-15,-1-8-11 16,0-8 3-16,1 0 8 16,0-10-8-16,0-12 8 15,1-6 11-15,-3 2 22 16,-4 0 12-16,-2 6 16 15,-1 6 32-15,1 7-1 16,8 7-36-16,5 0-23 16,7 0-1-16,5 14 1 15,1 6-1-15,0 0-1 16,3 3 2-16,-4-1 3 16,-1-3-3-16,-6-4-4 15,-3-6-7-15,-7-8 0 16,-3-1 10-16,-1-13 1 15,0-13 0-15,-3-8 4 0,-8-2-1 16,0-5-2-16,-9 2 5 16,-16 1 4-16,4 6 3 15,4 12 4-15,5 6-2 16,12 12-12-16,0 2-3 16,5 0-58-16,22 11 2 15,6 12-29-15,7-2-63 16,0-3-158-16</inkml:trace>
  <inkml:trace contextRef="#ctx0" brushRef="#br0" timeOffset="3145.2">11387 15536 699 0,'0'0'154'15,"0"0"-61"-15,0 0-46 16,-30-85-8-16,24 71-21 15,2 4-11-15,1 3-3 16,0 4-3-16,0 3-1 16,0 0-3-16,-7 0-27 15,-7 16-26-15,-10 9 32 16,-6 4 0-16,-3 3-22 16,-2-3 3-16,8-3 21 15,4 1 16-15,10-2 4 16,7 1 0-16,8 0 0 0,-1-2 2 15,2 1 1-15,0-3 0 16,2-1 4-16,8-1-2 16,2-3-1-16,0-1 0 15,0-2 0-15,3-1-2 16,-5-1-14-16,1 1-4 16,-2-1 12-16,-6-2 4 15,-3 1 1-15,0-3 1 16,0 1 0-16,-8-1 14 15,-11 1 4-15,-8 1 8 16,-11 1-14-16,-3-1-4 16,-4 0 0-16,3-5-5 0,6-1 0 15,4-1-1 1,15 0-2-16,8-3-68 0,8 0-148 16</inkml:trace>
  <inkml:trace contextRef="#ctx0" brushRef="#br0" timeOffset="3562.71">9506 16429 456 0,'0'0'85'0,"0"0"-26"16,0 0-6-16,0 0-33 15,0 0 28-15,0 0-2 16,17-35-28-16,24 28 14 15,16 2-9-15,22-2-4 16,21 2-14-16,21 0 0 16,17-2-3-16,8 1 0 15,5-2-1-15,0-3-1 0,-12 2 0 16,-7-3 1-16,-14 0 1 16,-13 3-2-16,-17-1-11 15,-20 3-13-15,-16 3-25 16,-20-2-43-16,-20 1-161 15</inkml:trace>
  <inkml:trace contextRef="#ctx0" brushRef="#br0" timeOffset="3720.78">11413 16325 811 0,'0'0'114'0,"0"0"-37"0,0 0-60 16,0 0-17-16,0 0-71 16,-52-71-250-16</inkml:trace>
</inkml:ink>
</file>

<file path=ppt/ink/ink1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5-05-14T14:23:25.927"/>
    </inkml:context>
    <inkml:brush xml:id="br0">
      <inkml:brushProperty name="width" value="0.05292" units="cm"/>
      <inkml:brushProperty name="height" value="0.05292" units="cm"/>
      <inkml:brushProperty name="color" value="#FF0000"/>
    </inkml:brush>
  </inkml:definitions>
  <inkml:trace contextRef="#ctx0" brushRef="#br0">2724 8861 117 0,'0'0'82'16,"0"0"-11"-16,0 0-21 16,0 0 5-16,0 0-22 15,0 0-28-15,0 0-3 16,0 0 5-16,36-28 17 15,-26 21-3-15,1 2-7 16,-4-1-7-16,-2 2 10 16,0 2 0-16,-2 0-7 0,2 0-4 15,-2 1-5-15,-3 1 0 16,0-2 3-16,0 2-4 16,2 0 0-16,2-1-2 15,9-1 4-15,-2 2-1 16,-1-5-1-16,5 5 1 15,0-3-1-15,12 0 0 16,14 0 1-16,12 0 0 16,23-2 4-16,13 2 1 15,17 0 1-15,14 0 0 16,8 0 8-16,8-1 3 16,10 0 4-16,3-2-9 15,6-2 3-15,-1 1-9 16,-2 1-5-16,-3 5-2 15,-7 1 1-15,-8 0-1 0,-4 0-1 16,-3 7-1-16,-5 0 0 16,4-1 2-16,-4 2-2 15,-9 0-7-15,-6-2 8 16,-11 1-1-16,-13 0 2 16,-8-5 0-16,-11-1 1 15,-6-1-1-15,-6 0 11 16,-10 0 2-16,-9-3 17 15,-2-2-1-15,-5-1-6 16,-4 2-10-16,-4-3-8 16,-2 2 5-16,-5 3-7 15,-4-1-2-15,-6 3-1 0,-1 0-2 16,0 0-76 0,-19 5-140-16,-17 2-66 0</inkml:trace>
  <inkml:trace contextRef="#ctx0" brushRef="#br0" timeOffset="160.44">6178 8788 667 0,'0'0'77'16,"0"0"-49"-16,0 0-28 0,0 0-220 15,0 0-175-15</inkml:trace>
  <inkml:trace contextRef="#ctx0" brushRef="#br0" timeOffset="1466.95">13043 8778 178 0,'0'0'69'0,"0"0"24"16,0 0-75-16,0 0-1 16,0 0 27-16,0 0-29 15,108-30-9-15,-67 25 1 16,11 1 8-16,4 1-1 15,9 2 11-15,6 1-13 16,11 0-7-16,9 0-4 16,9 0 0-16,17 6-1 15,14 1 2-15,17-4-2 16,20 0-4-16,5-3-11 16,8 0 11-16,-2 0 1 0,1 0 6 15,-1-1 4 1,-4-3-2-16,4-2 10 0,-7-1-10 15,2 1-2-15,-9 0 5 16,-11 0-1-16,-12 0-3 16,-10-1 10-16,-6 0-2 15,-6-3 29-15,-7-2-36 16,-6 2 1-16,-10 1-3 16,-9 1-1-16,-9-1 6 15,-5 1 5-15,-8 5 14 16,-8-2-1-16,-9 4-12 15,-11 0 1-15,-12-1 4 16,-8 2 2-16,-7 0-11 16,-7 0-10-16,-4 0-18 0,0 6-96 15,-13-6-117-15</inkml:trace>
  <inkml:trace contextRef="#ctx0" brushRef="#br0" timeOffset="1631.98">17435 8686 726 0,'0'0'98'16,"0"0"-32"-16,0 0-46 0,0 0-20 16,0 0-137-1,0 0-11-15,-27 49-137 16</inkml:trace>
</inkml:ink>
</file>

<file path=ppt/ink/ink1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5-05-14T14:23:40.033"/>
    </inkml:context>
    <inkml:brush xml:id="br0">
      <inkml:brushProperty name="width" value="0.05292" units="cm"/>
      <inkml:brushProperty name="height" value="0.05292" units="cm"/>
      <inkml:brushProperty name="color" value="#FF0000"/>
    </inkml:brush>
  </inkml:definitions>
  <inkml:trace contextRef="#ctx0" brushRef="#br0">11621 6687 106 0,'0'0'37'16,"0"0"-19"-16,0 0-5 15,0 0 0-15,0 0 7 16,0 0 11-16,0 0 17 15,0 0 9-15,-1 0-6 16,1 0-4-16,-2 0-5 16,2 0-17-16,0 0-4 15,0 0-12-15,-1 0-7 16,1 0-2-16,0 0 0 16,0 0-2-16,0 0-1 15,0 0 3-15,0 0 0 16,0 0 0-16,0 0 6 15,0 0 7-15,-2 0 15 0,2 0 10 16,0 0-20-16,0 0-15 16,0 0-3-16,0 0-11 15,-1 6-90-15,1 3 40 16,0-1-100-16,0-3-103 16</inkml:trace>
  <inkml:trace contextRef="#ctx0" brushRef="#br0" timeOffset="904.72">13261 6667 222 0,'0'0'98'16,"0"0"-3"-16,0 0 9 15,0 0-16-15,0 0-35 16,0 0-3-16,14-43-19 16,-14 43-16-16,0 0-4 15,0 0-3-15,0-3-5 0,0 3-3 16,0 0-2-1,0 0-5-15,0 0 0 0,0 0-6 16,0 0 9-16,0 0 4 16,0 0 1-16,0 0 0 15,0 0 2-15,0 0 4 16,0 0 3-16,0 0-8 16,0-2-2-16,0 2 0 15,0 0 0-15,0 0 0 16,0 0-1-16,0 0 1 15,0 0 0-15,0 0 1 16,0 0 2-16,0 0 0 16,0 0 5-16,0-1 3 15,0 1-8-15,0 0-2 0,0 0-1 16,0 0-9-16,0 0-40 16,0 0-75-16,-1 0-39 15,-2 6 92-15,1-4-205 16</inkml:trace>
  <inkml:trace contextRef="#ctx0" brushRef="#br0" timeOffset="3058.87">14677 7457 315 0,'0'0'82'16,"0"0"1"-16,0 0-2 16,0 0-34-16,0 0-27 15,0 0-20-15,0 0-1 16,0-4-3-16,0 4 2 16,0 0-1-16,0 0 1 15,0 0-37-15,0 3-43 16,0 10 66-16,-4 2-84 15,-1-2-50-15,1-3-53 16</inkml:trace>
  <inkml:trace contextRef="#ctx0" brushRef="#br0" timeOffset="3800.34">14531 8308 66 0,'0'0'54'0,"0"0"-27"0,0 0 40 16,0 0-20-16,0 0-27 16,0 0 18-16,5-7 2 15,-5 7-16-15,0 0-15 16,0 0-6-16,0 0-2 15,0 0 3-15,0 0-1 16,0 0 3-16,0 0-5 16,0 0-1-16,0 0-2 15,0 0-6-15,0 0-10 16,0 0 6-16,0 0 7 16,0 0 5-16,0 0 0 15,0 0 1-15,0 0 1 16,0 0-2-16,0 0 0 0,0 0-4 15,0 0-8-15,0 0 9 16,0 0 3-16,0 0 0 16,0 0 0-16,0 2 0 15,0-2 0-15,0 3-4 16,0-2-7-16,0-1 8 16,0 0 2-16,0 1-4 15,0 2 1-15,0 1-10 16,0 4-7-16,0 1-99 15,-5-2-18-15</inkml:trace>
  <inkml:trace contextRef="#ctx0" brushRef="#br0" timeOffset="73924.73">13261 12028 64 0,'0'0'64'16,"0"0"-11"-16,0 0-12 0,0 0 0 16,0 0 38-16,0 0-55 15,0 0 10-15,0 0 18 16,0 0-35-16,0 0-7 15,0 0 12-15,0 0-10 16,-5-38 3-16,5 35-3 16,0 2-6-16,0-2 14 15,-2 3 2-15,2 0-1 16,0 0-10-16,0-2-7 16,0 2 1-16,0-1-3 15,0 1-1-15,0 0 2 16,0 0-3-16,0 0 2 15,0 0-1-15,0 0-1 16,0 0 0-16,0 0-13 0,14 0 13 16,4 0 0-16,4 6-9 15,6-1-10-15,7 2 17 16,2 0 1-16,6-2 0 16,1 0 1-16,2 2 0 15,0-4 0-15,0 1-1 16,-1 2-4-16,0-2 4 15,-7 2 0-15,-2 0-2 16,-3-1-11-16,-3 0 6 16,0-2 2-16,-2-2 3 15,2 0 3-15,1-1 0 0,1 0 0 16,-2 0 0 0,-6 0 0-16,-4 0-2 0,-3 0 2 15,-5 0 0-15,-4 0 0 16,-2 0 0-16,-3 2 0 15,1 1-1-15,0-2 1 16,1 0-1-16,3-1 1 16,0 0 1-16,-2 0 0 15,1 0-1-15,2 0 2 16,-3 0-2-16,2 0-2 16,-2 0 2-16,1 0 0 15,2 0 2-15,3 0-2 16,4 0 0-16,1 0 1 15,4 0-1-15,-2 0 0 0,-1 0 0 16,1 0 1-16,-3 0-1 16,0-1 0-16,-6-3 1 15,0 2 3-15,-5-2 4 16,2 0 1-16,-2 1 10 16,1 2-13-16,-3-2-2 15,3 3 1-15,-3 0-4 16,1 0-1-16,1 0 0 15,-2 0 0-15,1 0 0 16,1-3 4-16,4 3 5 16,0 0 0-16,1-2 1 15,3 1-2-15,0 0 1 16,-3-1-2-16,-5 2 0 0,0-1 2 16,-5 1 10-1,2 0 11-15,-2 0 8 0,0 0 4 16,0 0-11-16,0 0-16 15,0 0-10-15,0 0-4 16,0 0 0-16,0 0-1 16,0 0 5-16,0-2 1 15,0 2 11-15,0 0-1 16,0 0-4-16,0 0-4 16,0 0-5-16,0 0-1 15,0 0-2-15,0 0-12 16,0 0-62-16,0 2-148 0,-7 3 52 15</inkml:trace>
  <inkml:trace contextRef="#ctx0" brushRef="#br0" timeOffset="74118.6">14564 12065 416 0,'0'0'63'15,"0"0"21"-15,0 0 13 16,0 0-15-16,0 0-60 16,0 0 6-16,-9-20-28 15,3 20-31-15,-6 6-110 0,-1 5-1 16,-3-5-311 0</inkml:trace>
  <inkml:trace contextRef="#ctx0" brushRef="#br0" timeOffset="90363.88">13319 10917 20 0,'0'0'49'16,"0"0"-13"-16,0 0 22 15,0 0-5-15,0 0 1 16,0 0-19-16,0 0-23 15,0 0-9-15,0-7-2 16,0 7 1-16,0 0-1 16,0 0 0-16,0 0 4 15,0 0 11-15,0 0 12 0,0 0-18 16,0 0-7 0,0 0-2-16,0 0 0 0,0 0 0 15,0 0-1-15,0 0 1 16,0 0 3-16,0 0 1 15,0 0-2-15,0 0-2 16,0 0 2-16,0 0-3 16,0 0 0-16,1 0-9 15,1 0-25-15,1 0-25 16,1 0-68-16</inkml:trace>
  <inkml:trace contextRef="#ctx0" brushRef="#br0" timeOffset="93399.9">11335 12768 275 0,'0'0'85'15,"0"0"-21"-15,0 0-38 16,0 0 11-16,0 0-8 16,0 0 28-16,0 0-13 15,4-53 17-15,-4 52-36 16,0 1-10-16,0 0-4 15,0 0-11-15,0 0 0 16,0 0-10-16,0 4 3 16,0 11 7-16,-1 4 0 15,1 1 0-15,0 4 0 0,0-2 0 16,0-2 0 0,1-3-6-16,7-6-7 0,3-3-3 15,2-8 4-15,4 0 11 16,12-12 1-16,3-16 0 15,6-9 1-15,-4 0-1 16,-4-1 12-16,-8 6 5 16,-7 1 0-16,-3 2 4 15,-4 7-14-15,-4 4-1 16,-1 7-6-16,-3 5-3 16,0 4-14-16,0 2-41 15,0 2-154-15,0 12 20 16</inkml:trace>
  <inkml:trace contextRef="#ctx0" brushRef="#br0" timeOffset="93605.54">11646 12733 332 0,'0'0'24'0,"0"0"56"15,0 0-24-15,0 0-30 16,0 0-17-16,0 0-9 16,-29 25-29-16,27-17-79 0,2-2-165 15</inkml:trace>
  <inkml:trace contextRef="#ctx0" brushRef="#br0" timeOffset="98155.97">13359 13184 134 0,'0'0'90'0,"0"0"-13"0,0 0-31 16,0 0-9-16,0 0 3 15,0 0 5-15,-4 0 24 16,1 0-13-16,3 0-11 16,-3-2-24-16,1-1 19 15,0 0-28-15,1 1 29 16,-1-1-17-16,1 1 0 15,-1 1-6-15,2 0-7 16,0 1-2-16,0-2 3 16,0 2-8-16,0 0-2 15,0 0-2-15,0 0-1 16,0 0-1-16,0 0-10 0,0 0-43 16,0 0-42-16,0 0-20 15,3 0 37-15,7 0-195 16</inkml:trace>
  <inkml:trace contextRef="#ctx0" brushRef="#br0" timeOffset="99296.59">15744 13147 302 0,'0'0'108'15,"0"0"-50"-15,0 0-52 16,0 0 0-16,0 0-4 16,0 0 5-16,0-1 30 15,0 0 23-15,0-1-12 0,0 1-22 16,0 1 2-16,0 0-7 16,0 0-3-16,0 0-18 15,0 0 0-15,0 0-58 16,0 0-91-16,-5 0-98 15</inkml:trace>
  <inkml:trace contextRef="#ctx0" brushRef="#br0" timeOffset="101500.09">13007 13425 93 0,'0'0'52'0,"0"0"-16"0,0 0 9 16,0 0 35-16,0 0-20 15,0 0-24-15,0 0 5 16,0-20-2-16,-2 19-8 15,2 1-23-15,0 0-2 16,-1 0-6-16,1 0-1 16,0 0-12-16,0 0-6 15,0 0 17-15,0 0 1 16,0 0 1-16,0 4 0 16,0 2 0-16,0-1-4 15,0 4 4-15,1 2 0 16,4 5 0-16,2 2-1 15,2 0 2-15,0 0-1 0,0-1 1 16,0-1-1-16,3-4 0 16,-4 0 0-16,0-3 0 15,3-4-8-15,2-5 4 16,4 0 0-16,9-4 2 16,6-16-1-16,4-7 3 15,2-5 1-15,-2-3 13 16,-4-2 39-16,-5 4 9 15,-7 5 1-15,-8 7-21 16,-2 3-22-16,-6 7-4 0,-1 6-15 16,-3 4-1-1,0 1-14-15,0 0-38 0,0 0-94 16,0 11 54 0,-7 0-92-16</inkml:trace>
  <inkml:trace contextRef="#ctx0" brushRef="#br0" timeOffset="101688.48">13352 13438 184 0,'0'0'92'0,"0"0"-18"16,0 0 21-16,0 0-70 0,0 0-25 15,0 0-34 1,-11 26-106-16</inkml:trace>
  <inkml:trace contextRef="#ctx0" brushRef="#br0" timeOffset="114289.82">13761 13987 145 0,'0'0'28'0,"0"0"16"15,0 0-9-15,0 0 51 16,0 0 3-16,0 0-34 15,0 0-13-15,-6-9 35 16,5 8-19-16,-2-1-30 16,3 2-12-16,0 0-10 15,0 0-5-15,0 0-1 0,0 0-2 16,0 0-24-16,-1 0-29 16,-1 3-17-16,1 8 58 15,1 4-61-15,0-3-79 16,0-5-90-16</inkml:trace>
  <inkml:trace contextRef="#ctx0" brushRef="#br0" timeOffset="114677.36">14555 14021 159 0,'0'0'101'0,"0"0"-53"15,0 0 20-15,0 0 5 16,0 0-21-16,0 0-15 16,-4 0 26-16,4 0-37 15,0 0-26-15,0 0-55 16,0 0-82-16,0 9 68 15,0 1-142-15</inkml:trace>
  <inkml:trace contextRef="#ctx0" brushRef="#br0" timeOffset="115075.75">15344 14166 136 0,'0'0'86'0,"0"0"-63"15,0 0-12-15,0 0-10 16,0 0-1-16,0 0-10 15,-27 29-19-15,27-29-28 16,0 0 21-16,3 0 15 16</inkml:trace>
  <inkml:trace contextRef="#ctx0" brushRef="#br0" timeOffset="115955.73">16175 14157 28 0,'0'0'33'0,"0"0"-16"16,0 0-2-16,0 0-1 15,0 0-8-15,0 0-5 16,0 0-1-16,0 0 2 16,0 0-2-16,0 0 0 15,0 2 0-15,0-2 4 0,0 0 2 16,0 0-6-16,0 0 2 16,0 0-1-16,0 0-1 15,0 0 0-15,0 0 0 16,0 1 0-16,0-1 1 15,0 2-2-15,0-2 1 16,0 0-1-16,0 1-1 16,0-1 2-16,0 0 0 15,0 0 0-15,0 0 0 16,0 0 2-16,0 0 0 16,0 0 4-16,0 0-4 15,0 0-2-15,0 0 0 16,0 0-13-16,0 0-12 15,0 2 16-15,0-1 0 16,2 1-18-16,-2 1 14 0,0-1-10 16</inkml:trace>
  <inkml:trace contextRef="#ctx0" brushRef="#br0" timeOffset="117535.54">16212 14079 25 0,'0'0'43'0,"0"0"-2"0,0 0-27 16,0 0-5-16,0 0 0 15,0 0-8 1,0-3 14-16,0 3 32 0,0 0 3 16,0 0-5-16,0 0 2 15,0 0-6-15,0 0-12 16,0 0-11-16,0 0-16 16,0 0-2-16,0 0-27 15,0 0-52-15,0 0-29 16,0 3-55-16</inkml:trace>
  <inkml:trace contextRef="#ctx0" brushRef="#br0" timeOffset="126026.81">13717 14341 97 0,'0'0'138'0,"0"0"-11"16,0 0-50-16,0 0 5 0,0 0-16 16,0 0-3-16,0 0-39 15,2-23 10-15,-2 23 3 16,0 0-9-16,0 0-4 15,0 0 5-15,0 0-5 16,0 0-12-16,0 0-9 16,0 0-3-16,0 0 0 15,0 0-6-15,0 0-18 16,0 0-47-16,0 0-66 16,10 6 91-16,5 0-1 15,9-1-79-15,5-3-109 16</inkml:trace>
  <inkml:trace contextRef="#ctx0" brushRef="#br0" timeOffset="126333.59">14525 14283 277 0,'0'0'100'16,"0"0"78"-16,0 0-140 16,0 0 18-16,0 0-18 15,0 0-9-15,0-11-26 16,0 11-3-16,0 0-19 15,2 0-64-15,2 3 42 16,2 5-15-16,4-1-87 16,6-1-106-16</inkml:trace>
  <inkml:trace contextRef="#ctx0" brushRef="#br0" timeOffset="126835.84">15541 14362 95 0,'0'0'71'0,"0"0"15"16,0 0-11-16,0 0-11 15,0 0-23-15,0 0 0 16,0 0-2-16,0 0-3 0,0 0-16 15,0 0-14-15,0 0-6 16,0 0-66-16,0 0-72 16,-4 2-232-16</inkml:trace>
  <inkml:trace contextRef="#ctx0" brushRef="#br0" timeOffset="132228.95">15687 14942 11 0,'0'0'20'0,"0"0"-8"16,0 0 4-16,0 0-3 16,0 0-10-16,0 0 8 15,0 0 8-15,-1 0-12 16,1 0-5-16,0 0 0 16,-2 0 0-16,1 0 5 15,-1 0 9-15,1 0 0 16,-2 0 0-16,1 0-10 15,1 0-4-15,-1 0 1 16,1 0-2-16,-1 0-1 0,2 0 0 16,-3 0-18-1,3 0-14-15,-5 1-39 0</inkml:trace>
  <inkml:trace contextRef="#ctx0" brushRef="#br0" timeOffset="134635.51">15732 14777 82 0,'0'0'59'16,"0"0"-53"-16,0 0-2 16,0 0 12-16,0 0 18 15,0 0 23-15,0 0 10 0,0 0 0 16,0 0-13-16,0 0 2 15,-2 0-2-15,2 0-10 16,-1-1-12-16,-1 1-23 16,2 0-8-16,0 0-1 15,0 0 0-15,0-2-1 16,0 2-1-16,0 0-2 16,0-1 1-16,0 1-4 15,0 0 7-15,0 0-1 16,0 0-2-16,0 0 3 15,0 0-1-15,0 0-2 16,0 0 3-16,0 0-7 0,0 0-1 16,0 0 3-1,0 0-4-15,0 0 6 0,0 0 3 16,0 0 1-16,0 0-1 16,0 0 2-16,0 0-1 15,0 0 2-15,0 0-3 16,0-2 1-16,0 2-2 15,0 0 2-15,0 0-1 16,0 0 0-16,0 0 1 16,0 0-1-16,0 0 0 15,0 0-4-15,0 0-13 16,0 0-53-16,0 0-80 16,0 3 121-16,0-1-295 15</inkml:trace>
  <inkml:trace contextRef="#ctx0" brushRef="#br0" timeOffset="136532.93">16457 14667 467 0,'0'0'26'15,"0"0"19"-15,0 0-45 16,0 0-38-16,0 0 4 16,0 0 10-16,0 0 5 0,13 5 5 15,-5 5-25 1,-1-4-74-16</inkml:trace>
  <inkml:trace contextRef="#ctx0" brushRef="#br0" timeOffset="136797.34">17244 14749 17 0,'0'0'13'0,"0"0"-13"15</inkml:trace>
  <inkml:trace contextRef="#ctx0" brushRef="#br0" timeOffset="138092.04">18147 14609 57 0,'0'0'36'15,"0"0"-15"-15,0 0-17 16,0 0 1-16,0 0 3 0,0 0-4 15,16-8-3-15,-16 8-1 16,0 0-2-16,0 0-6 16,0 0-8-16,0 0-22 15</inkml:trace>
  <inkml:trace contextRef="#ctx0" brushRef="#br0" timeOffset="147160.23">15656 15027 213 0,'0'0'104'0,"0"0"-20"16,0 0-55-16,0 0-9 16,0 0-14-16,0 0-6 15,0 0-81-15,8-9-52 16,3 11-17-16</inkml:trace>
  <inkml:trace contextRef="#ctx0" brushRef="#br0" timeOffset="148983.57">16287 15091 11 0,'0'0'20'16,"0"0"9"-16,0 0-11 16,0 0-5-16,0 0-12 0,0 0 0 15,1-11 1-15,1 10 0 16,-2 1 5-16,0 0 12 16,0 0 5-16,0 0 1 15,0 0 3-15,0 0 0 16,0-1 2-16,0 1-5 15,0 0 0-15,0-2-8 16,0 2 0-16,0-1-8 16,0-1-4-16,0 0-2 15,0 1 3-15,0 1 1 16,0 0-2-16,0 0-4 16,0 0 0-16,0 0 1 15,0 0-1-15,0 0-1 0,0 0 0 16,0 0 1-16,0 0-1 15,0 0 1-15,0 0-1 16,0 0 0-16,0 0-26 16,0 0-64-16,0 0 35 15,0 0 17-15,0 0-39 16</inkml:trace>
  <inkml:trace contextRef="#ctx0" brushRef="#br0" timeOffset="150279.84">17004 15140 292 0,'0'0'117'0,"0"0"-11"15,0 0-22-15,0 0-39 16,0 0 5-16,0 0-11 0,0-43 12 16,0 37-2-1,0 5-19-15,0-1-10 0,0 1-19 16,0 1-1 0,0 0-31-16,-3 0-99 0,-2 14 52 15,5 2-27-15,0-4-91 16</inkml:trace>
  <inkml:trace contextRef="#ctx0" brushRef="#br0" timeOffset="153669.87">16342 14791 49 0,'0'0'180'0,"0"0"-95"15,0 0-36-15,0 0-24 16,0 0 3-16,0 0-7 16,0 0 0-16,-5 9-6 15,5-2-15-15,0 2-31 16,2 1-56-16,7-2-208 15</inkml:trace>
  <inkml:trace contextRef="#ctx0" brushRef="#br0" timeOffset="153902.28">17055 14804 304 0,'0'0'65'16,"0"0"-28"-16,0 0-37 15,0 0-119-15,0 0-68 16</inkml:trace>
  <inkml:trace contextRef="#ctx0" brushRef="#br0" timeOffset="176672.7">17185 9838 22 0,'0'0'72'0,"0"0"-19"0,0 0-11 15,0 0-17-15,0 0-6 16,0 0 17-16,0 0 1 16,0 0-9-16,3 0-5 15,-3 0-3-15,0 0-8 16,0 0 1-16,0 0 2 15,0 0 2-15,0 0-4 16,0 0-4-16,0 0-4 16,0 0-1-16,0 0-3 15,0 0-1-15,0 0-4 16,0 0-4-16,0 0-5 0,0 0 11 16,0 0 0-1,0 0-12-15,0 0-20 0,0 0-47 16,0 0-10-1,0 0-10-15</inkml:trace>
  <inkml:trace contextRef="#ctx0" brushRef="#br0" timeOffset="177443.61">17236 9806 74 0,'0'0'24'0,"0"0"20"15,0 0 26-15,0 0-21 16,0 0-25-16,0 0-15 16,-2 2-3-16,2-2 2 15,0 0 7-15,0 0 2 0,0 0-17 16,-1 0-3-16,-1 3-84 15,2-1 44-15,0 0-61 16,0-2 1-16</inkml:trace>
  <inkml:trace contextRef="#ctx0" brushRef="#br0" timeOffset="178531.39">16343 8297 128 0,'0'0'65'16,"0"0"-15"-16,0 0 30 15,0 0-41-15,0 0-13 16,0 0 2-16,7-14 9 16,-7 13-11-16,0 1-26 15,0 0 0-15,0 0-21 16,0 0 2-16,0 0 6 0,0 0-15 16,0 0 2-16,0 0 6 15,1 0-52-15,2 0-80 16</inkml:trace>
  <inkml:trace contextRef="#ctx0" brushRef="#br0" timeOffset="179359.58">16299 8196 93 0,'0'0'8'16,"0"0"10"-16,0 0-9 16,0 0-9-16,0 0-39 15,0 0 17-15,0 0-45 16</inkml:trace>
  <inkml:trace contextRef="#ctx0" brushRef="#br0" timeOffset="181112.67">15413 14287 11 0,'0'0'7'16,"0"0"0"-16,0 0 11 15,0 0-6-15,0 0-4 16,0 0-4-16,0 0 3 15,0 7 14-15,0-7 31 16,0 0 2-16,0 0-11 16,0 0-13-16,0 0-24 0,0 0-3 15,0 0-1 1,0 0-2-16,0 0 2 0,0 0-2 16,0 0 0-16,0 0-7 15,0 0-18-15,0 0 1 16,0 0 16-16,0 0 7 15,0 0 1-15,0 0 3 16,0 0-3-16,0 0-2 16,0 0-1-16,1 0-16 15,1 0-23-15,-1 0-1 16,1 0-10-16</inkml:trace>
  <inkml:trace contextRef="#ctx0" brushRef="#br0" timeOffset="-214695.76">18230 16227 73 0,'0'0'83'0,"0"0"-11"16,0 0 0-16,0 0-38 15,0 0 22-15,0 0-9 16,0 0 12-16,0 0-41 16,0 0-7-16,0-7-2 15,0 7-9-15,0 0 0 16,0 0-2-16,0 0 2 15,0 0-1-15,0 0-2 0,0 0-1 16,0 0 2-16,0 0 2 16,0 0 0-16,0 0 0 15,0 0-3-15,0 0 2 16,0 0 1-16,0 0 2 16,0 0-1-16,0 0-1 15,0 0-2-15,0 0-59 16,0 0-86-16,0 0 11 15,0 0-3-15</inkml:trace>
</inkml:ink>
</file>

<file path=ppt/ink/ink1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5-05-14T14:27:38.531"/>
    </inkml:context>
    <inkml:brush xml:id="br0">
      <inkml:brushProperty name="width" value="0.05292" units="cm"/>
      <inkml:brushProperty name="height" value="0.05292" units="cm"/>
      <inkml:brushProperty name="color" value="#FF0000"/>
    </inkml:brush>
  </inkml:definitions>
  <inkml:trace contextRef="#ctx0" brushRef="#br0">4980 5353 299 0,'0'0'46'0,"0"0"7"16,0 0 47-16,0 0-40 15,0 0-3-15,0 0-12 16,0 0-20-16,-30-12 11 15,27 7 15-15,-2 1-34 16,2 1-1-16,0 3-8 0,1-2 6 16,2 0-6-1,0 2-3-15,0 0 2 0,0 0 1 16,0 0-3-16,0-1-5 16,11 1-5-16,19 0 5 15,20 0 0-15,19 0-9 16,19 0 0-16,19 3 7 15,22-1 0-15,17-2-6 16,15 0-4-16,17 0 10 16,11-7-3-16,9-5-10 15,5-7-4-15,0-3-41 16,-9-1 26-16,-23 2 2 16,-31 4 32-16,-33 3 0 15,-30 7 2-15,-26 4-2 16,-14-2 0-16,-19 5 5 0,-9 0-1 15,-5 0-3-15,-4 0 13 16,0-2 22-16,0 2 2 16,0 0-3-16,0 0-20 15,-13 0-15-15,-5 5-54 16,-3 6-51-16,5-3-118 16</inkml:trace>
  <inkml:trace contextRef="#ctx0" brushRef="#br0" timeOffset="171.8">7489 5245 680 0,'0'0'133'16,"0"0"-47"-16,0 0-66 15,0 0-20-15,0 0-81 16,0 0-228-16,-13-2 152 15</inkml:trace>
</inkml:ink>
</file>

<file path=ppt/ink/ink1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5-05-14T14:28:05.822"/>
    </inkml:context>
    <inkml:brush xml:id="br0">
      <inkml:brushProperty name="width" value="0.05292" units="cm"/>
      <inkml:brushProperty name="height" value="0.05292" units="cm"/>
      <inkml:brushProperty name="color" value="#FF0000"/>
    </inkml:brush>
  </inkml:definitions>
  <inkml:trace contextRef="#ctx0" brushRef="#br0">11885 9842 156 0,'0'0'62'16,"0"0"-25"-16,0 0-19 0,0 0 14 15,0 0 13 1,0 0 7-16,0 0-13 0,0 0 5 15,0-41 20 1,0 37-31-16,0 0-20 0,0 4 15 16,0-2-13-16,0 2-9 15,0 0-6-15,0 0-2 16,0 0-15-16,0 0-36 16,0 0-39-16,0 9 38 15,0 6 34-15,0 0-101 16,0-1-121-16</inkml:trace>
  <inkml:trace contextRef="#ctx0" brushRef="#br0" timeOffset="191.3">11924 10190 231 0,'0'0'97'16,"0"0"-97"-16,0 0-70 15,0 0 69-15,0 0-122 16</inkml:trace>
  <inkml:trace contextRef="#ctx0" brushRef="#br0" timeOffset="419.62">11901 10635 236 0,'0'0'30'15,"0"0"38"-15,0 0-2 16,0 0-42-16,0 0-14 15,0 0-4-15,-25 63-3 16,25-46-3-16,0 3-94 0,0-6-156 16</inkml:trace>
  <inkml:trace contextRef="#ctx0" brushRef="#br0" timeOffset="615.17">11857 11021 207 0,'0'0'24'0,"0"0"-6"15,0 0 7-15,0 0-18 16,0 0-6-16,0 0 2 16,-2 50-1-16,2-40-1 0,0-1-1 15,0 4-71 1</inkml:trace>
  <inkml:trace contextRef="#ctx0" brushRef="#br0" timeOffset="776.83">11872 11307 86 0,'0'0'3'15,"0"0"0"-15,0 0-3 0,0 0-28 16</inkml:trace>
  <inkml:trace contextRef="#ctx0" brushRef="#br0" timeOffset="979.58">11872 11307 3 0,'13'64'513'0,"-13"-64"-393"15,0 0-60-15,0 0-39 16,0 0-21-16,2 0-68 16,1 0-92-16,0 0 30 15,-3 0-125-15</inkml:trace>
  <inkml:trace contextRef="#ctx0" brushRef="#br0" timeOffset="18237.33">11008 10587 186 0,'0'0'71'0,"0"0"-22"16,0 0-21-16,0 0-10 0,0 0-10 15,0 0-4-15,0 0 6 16,0 0-7-16,-9-11 4 16,6 8 16-16,0 0 32 15,1-2-17-15,-2 3-20 16,3 0 15-16,-2 0-22 15,3-1 3-15,0 2 2 16,-2-3-7-16,2 4-6 16,0 0 0-16,0 0-3 15,0 0-4-15,0 0-14 16,0 0-40-16,0 0-22 16,5 0 61-16,8 0-22 15,1 0-111-15,2 0-77 0</inkml:trace>
  <inkml:trace contextRef="#ctx0" brushRef="#br0" timeOffset="18407.55">11272 10551 124 0,'0'0'0'0,"0"0"-20"16</inkml:trace>
  <inkml:trace contextRef="#ctx0" brushRef="#br0" timeOffset="18611.88">11442 10555 273 0,'0'0'69'0,"0"0"-28"16,0 0-41-1,0 0-89-15,0 0-75 0</inkml:trace>
  <inkml:trace contextRef="#ctx0" brushRef="#br0" timeOffset="18796.15">11605 10551 143 0,'0'0'194'16,"0"0"-141"-16,0 0-35 15,0 0-7-15,0 0-11 0,0 0-4 16,59-16-83 0,-45 16-63-16</inkml:trace>
  <inkml:trace contextRef="#ctx0" brushRef="#br0" timeOffset="18995.02">11812 10551 182 0,'0'0'80'15,"0"0"5"-15,0 0-22 16,0 0 16-16,0 0-37 16,0 0-38-16,42 4-4 15,-23-3-49-15,4-1-71 16,-2 0-174-16</inkml:trace>
  <inkml:trace contextRef="#ctx0" brushRef="#br0" timeOffset="20038.11">11077 10617 130 0,'0'0'98'16,"0"0"-56"-16,0 0 15 15,0 0 29-15,0 0-11 16,0 0-42-16,-12 0 15 0,12 0-7 16,0 0 0-1,0 0-5-15,0 0-4 0,0 0-11 16,0 0-17-16,0 0-4 16,0 0-3-16,0 0-13 15,0 0-34-15,0 0-30 16,0 0 4-16,7 0 68 15,11 2-3-15,0 0-49 16,4-2-91-16,-2 0-32 16</inkml:trace>
  <inkml:trace contextRef="#ctx0" brushRef="#br0" timeOffset="20243.87">11323 10619 384 0,'0'0'90'16,"0"0"-72"-16,0 0-16 15,0 0-2-15,0 0-9 16,0 0-23-16,80-10 8 16,-63 10-14-16,-2 0-8 15,5 0-31-15,-1 0-61 16</inkml:trace>
  <inkml:trace contextRef="#ctx0" brushRef="#br0" timeOffset="20406.17">11636 10607 213 0,'0'0'168'16,"0"0"-71"-16,0 0-21 15,0 0 6-15,0 0-34 16,0 0-37-16,8-18-11 15,1 18-80-15,4-2-46 16,7-3-88-16</inkml:trace>
  <inkml:trace contextRef="#ctx0" brushRef="#br0" timeOffset="20577.11">11833 10553 29 0,'0'0'323'0,"0"0"-259"16,0 0-22-16,0 0-35 16,0 0-7-16,0 0-42 15,0 12-13-15,6-9-14 16,4-1-130-16</inkml:trace>
  <inkml:trace contextRef="#ctx0" brushRef="#br0" timeOffset="20701.99">11833 10553 187 0,'16'53'35'0,"-19"-52"-35"16,0-1-97-16</inkml:trace>
  <inkml:trace contextRef="#ctx0" brushRef="#br0" timeOffset="21431.2">11008 10563 180 0,'0'0'20'0,"0"0"-20"16,0 0-38-16,0 0 31 16,0 0 6-16,0 0 1 15,-10 5-3-15,10-1 1 16,0-1 0-16,0-2 2 15,0 1 0-15,0-2 7 16,1 1 13-16,7-1 0 16,2 0-20-16,6 0-24 0,4 0-43 15</inkml:trace>
  <inkml:trace contextRef="#ctx0" brushRef="#br0" timeOffset="21603.07">11269 10599 262 0,'0'0'83'16,"0"0"-73"-16,0 0-10 16,0 0-10-16,0 0-55 15,0 0-33-15</inkml:trace>
  <inkml:trace contextRef="#ctx0" brushRef="#br0" timeOffset="21769.71">11546 10594 370 0,'0'0'25'0,"0"0"-18"16,0 0-7-16,0 0-8 15,0 0-55-15,0 0-93 16</inkml:trace>
  <inkml:trace contextRef="#ctx0" brushRef="#br0" timeOffset="21976.21">11815 10593 104 0,'0'0'152'16,"0"0"-23"-16,0 0-59 16,0 0-29-16,0 0-41 15,0 0 0-15,17 0-3 16,-3 0-2-16,0 0-36 16,-2 0-135-16</inkml:trace>
  <inkml:trace contextRef="#ctx0" brushRef="#br0" timeOffset="24028.51">11099 11056 274 0,'0'0'97'15,"0"0"-60"-15,0 0-37 0,0 0-183 16</inkml:trace>
  <inkml:trace contextRef="#ctx0" brushRef="#br0" timeOffset="27403.33">11559 9533 166 0,'0'0'72'0,"0"0"9"16,0 0 0-16,0 0-32 16,0 0 18-16,0 0 21 15,0 0-26-15,0-61 4 16,0 56-25-16,0 2-13 16,0 0-10-16,0 3 0 0,0 0-2 15,0 0-6-15,0 0-8 16,0 0-2-16,0 0-8 15,0 0-6-15,0 13-7 16,0 9 20-16,0 8 1 16,3 5-2-16,0 2 0 15,1-1 1-15,-3-2 1 16,-1-5 3-16,0-5-2 16,0-5-1-16,0-4 1 15,0-5-1-15,0-3-13 16,0-5-28-16,2 0-14 15,-2-2-19-15,1 0-20 16,1 0-44-16</inkml:trace>
  <inkml:trace contextRef="#ctx0" brushRef="#br0" timeOffset="27671.46">11397 9640 515 0,'0'0'67'0,"0"0"-52"15,0 0 9-15,0 0-16 16,0 0 2-16,0 0 25 16,17-53-15-16,7 47-11 15,7-2 11-15,5 2-12 0,4 3-3 16,-1 0-2-1,1 1-3-15,2 0-1 0,3 2-41 16,4-1-27-16,1-1-33 16,-5-1-65-16</inkml:trace>
  <inkml:trace contextRef="#ctx0" brushRef="#br0" timeOffset="27867.44">11845 9526 546 0,'0'0'165'0,"0"0"-51"15,0 0-55-15,0 0-32 16,0 0-26-16,0 0-1 16,0-4-39-16,0 10-101 15,-3 10-41-15,-7 1-44 16</inkml:trace>
  <inkml:trace contextRef="#ctx0" brushRef="#br0" timeOffset="29201.85">11360 11029 179 0,'0'0'65'16,"0"0"50"-16,0 0-45 16,0 0-31-16,0 0-2 15,0 0 2-15,-7 0 7 16,7 0 14-16,0 0-11 15,0 0-14-15,0 0-22 16,0 0-8-16,0 0-4 16,0 0 1-16,0 0-1 15,8 0-1-15,12 0 0 16,7 0 2-16,6 0-2 16,0 0 0-16,-2 0 2 15,-6 0-1-15,-2 0-1 0,-6-1 0 16,-5 1 0-16,-4 0-7 15,-3 0-17-15,-5 0 15 16,0 0-24-16,0 0 0 16,0 0-30-16,-11 1 13 15,-14 7-4-15,-4 2-191 16</inkml:trace>
  <inkml:trace contextRef="#ctx0" brushRef="#br0" timeOffset="29389.01">11355 11100 374 0,'0'0'147'0,"0"0"14"16,0 0-86-16,0 0-7 16,0 0-41-16,0 0-27 15,0-15-18-15,17 15-14 16,6 0-48-16,2 0-56 15,-4 0-155-15</inkml:trace>
  <inkml:trace contextRef="#ctx0" brushRef="#br0" timeOffset="33049.58">11926 10676 63 0,'0'0'34'0,"0"0"-31"16,0 0-2-16,0 0 32 15,0 0-30-15,0 0-1 16,13-12 21-16,-13 8 52 16,1 1-35-16,-1-2 9 15,0 1-15-15,0-1 13 16,0 2 25-16,0 2-46 0,0 0-11 16,0 1-6-1,0-1-4-15,0 1-5 0,0-2 0 16,2 2-2-16,-1 0-1 15,-1 0 3-15,0 0 0 16,0 0 0-16,0 0 0 16,0 0 0-16,0 0 0 15,0 0-3-15,0 0-3 16,0 0-9-16,0 0-27 16,0 0-2-16,0 0 4 15,3 0-11-15,0 0 32 16,-1 0 10-16,-1 0 4 15,1 0 5-15,-1 0 0 16,1 0-1-16,-2 0-35 0,0 2-27 16,0-1-31-16</inkml:trace>
  <inkml:trace contextRef="#ctx0" brushRef="#br0" timeOffset="34576.98">12668 9907 11 0,'0'0'3'0,"0"0"2"16,0 0 6-16,0 0 12 16,0 0 74-16,0 0 16 15,0 8-63-15,0-8-42 16,0 0-8-16,0 0-1 15,0 4-1-15,0-1 2 16,0 0 2-16,0 4 3 16,0 3 2-16,6 1-5 0,3 5 2 15,3 1-4-15,-4 3-51 16,-4-2-75-16</inkml:trace>
  <inkml:trace contextRef="#ctx0" brushRef="#br0" timeOffset="34790.82">12767 10318 111 0,'0'0'43'0,"0"0"8"16,0 0-9-16,0 0 5 16,0 0-9-16,0 0-14 0,10 59-2 15,-10-47-19-15,0 2 0 16,0 2 2-16,0 4 0 15,0 0-5-15,-4 1-43 16,-5-3-16-16,-4-1-101 16</inkml:trace>
  <inkml:trace contextRef="#ctx0" brushRef="#br0" timeOffset="34979.12">12740 10749 270 0,'0'0'24'0,"0"0"1"0,0 0-13 15,0 0-4-15,0 0-3 16,-14 77-5-16,11-64-33 16,-1-3-149-16</inkml:trace>
  <inkml:trace contextRef="#ctx0" brushRef="#br0" timeOffset="35158.47">12673 11028 141 0,'0'0'87'0,"0"0"-2"15,0 0-61-15,-48 79-1 0,39-59-5 16,3-1-13-16,4-3-1 15,2-2-4-15,0-3-6 16,0-5-109-16</inkml:trace>
  <inkml:trace contextRef="#ctx0" brushRef="#br0" timeOffset="35742.22">12576 9908 220 0,'0'0'9'0,"0"0"14"0,0 0 10 16,0 0-9-16,0 0-24 16,0 0-66-16,0 6 52 15,0 5-34-15,0 0-39 16</inkml:trace>
  <inkml:trace contextRef="#ctx0" brushRef="#br0" timeOffset="36147.13">12680 9950 164 0,'0'0'49'0,"0"0"-46"0,0 0 0 16,0 0 7-16,0 0 13 15,0 0 7-15,0 57-13 16,0-28-10-16,0 7-1 16,0 7 0-16,0 7-1 15,0 3-4-15,0 1-1 16,0-1-37-16,0-4-21 15,0-5-24-15,0-7 8 16</inkml:trace>
  <inkml:trace contextRef="#ctx0" brushRef="#br0" timeOffset="36311.15">12722 10590 34 0,'0'0'80'0,"0"0"-16"16,0 0-9-16,0 0-6 0,6 78-14 15,-6-60-10-15,0 2-10 16,-6 1-10-16,-1-1-2 15,1 2 2-15,0-1-4 16,1-1 2-16,2-3-3 16,1 0-17-16,2-6-93 15,0-2-75-15</inkml:trace>
  <inkml:trace contextRef="#ctx0" brushRef="#br0" timeOffset="36494.46">12703 10992 232 0,'0'0'42'15,"0"0"-5"-15,0 0-23 16,0 0-7-16,0 0-5 16,0 0 0-16,-26 68-2 15,26-57 0-15,0-1-105 16</inkml:trace>
  <inkml:trace contextRef="#ctx0" brushRef="#br0" timeOffset="36680.79">12685 11239 384 0,'0'0'128'0,"0"0"-29"0,0 0-41 16,0 0-58-16,0 0-18 16,0 0-141-16,0 0-27 15</inkml:trace>
  <inkml:trace contextRef="#ctx0" brushRef="#br0" timeOffset="42357.38">12719 10440 164 0,'0'0'55'16,"0"0"-50"-16,0 0 15 15,0 0 6-15,0 0 2 16,0 0 27-16,0 0-31 16,3-10-12-16,-3 10-7 15,0-2-5-15,0 2 0 16,0 0-12-16,0 0-24 16,0 0-21-16,0 0 20 15,0 2 36-15,0 0-2 0,0 2-1 16,0 0-7-16,0 0 8 15,0-1 3-15,0 2 0 16,-3-2 0-16,2-1-4 16,1 0-60-16,0 0 20 15,0-2 35-15,0 3 9 16,0-3 3-16,0 0 23 16,0 0 18-16,0 0-8 15,0 0-12-15,0 0-5 16,0 0 7-16,0 0-8 15,0 0-16-15,0-4 3 0,0 1 16 16,0 2-20-16,0 0 2 16,0-1-1-16,0 2-2 15,0 0 0-15,0-1 0 16,0 1 4-16,0 0 10 16,0 0 0-16,0 0-11 15,0 0-2-15,0 0-1 16,0 0-1-16,0 0-5 15,0 0-4-15,0 0 5 16,0 0-2-16,0 0-5 16,0 0 2-16,0 0 6 15,0 0 3-15,0 0 0 16,0 0 1-16,0 0 0 16,0 0 0-16,0 0 0 0,0 0 0 15,0 0-5-15,0 0-13 16,0 0-15-16,0 0 23 15,0 0 10-15,0 0 6 16,0 0 21-16,0 0 12 16,0-2 9-16,0 1 0 15,0-1-31-15,0 2-17 16,0-3-11-16,0 3-31 16,0 0-40-16,1-2-60 15,5 0-18-15</inkml:trace>
  <inkml:trace contextRef="#ctx0" brushRef="#br0" timeOffset="43820.47">13482 10849 60 0,'0'0'76'0,"0"0"-24"16,0 0 7-16,0 0 5 15,0 0 16-15,0 0-39 16,0-6 13-16,0 5 15 15,0-2-42-15,0 3-14 16,0 0-5-16,0 0-4 16,0 0-1-16,0 0-3 0,0 0-2 15,0 0 1 1,0 0-6-16,0 0 0 0,0 0-1 16,0 0-2-16,0 0 3 15,0 0-3-15,0 0 1 16,0 0 9-16,0 0 2 15,0 0-2-15,0 0 0 16,0 0 0-16,0 0 0 16,0 0 0-16,0 0 0 15,0 0 1-15,0 0 0 16,0-3 2-16,0 1 8 16,0 0-4-16,0-1-6 0,0 1-2 15,0 1 1-15,0 1-2 16,0 0-19-16,0 0-23 15,0 0 0-15,3 0 4 16,-1 0 9-16,3 0 22 16,-2 0-9-16,-2 0-46 15,1 0-18-15,-2 0-48 16</inkml:trace>
  <inkml:trace contextRef="#ctx0" brushRef="#br0" timeOffset="44022.34">13495 10869 208 0,'0'0'0'15,"0"0"-35"-15,0 0-74 16</inkml:trace>
  <inkml:trace contextRef="#ctx0" brushRef="#br0" timeOffset="44216.32">13495 10869 30 0,'4'-4'113'0,"-4"4"-113"16,2 0-6-16,-1 0-33 16,0 0-30-16</inkml:trace>
  <inkml:trace contextRef="#ctx0" brushRef="#br0" timeOffset="46449.88">14346 10282 110 0,'0'0'68'0,"0"0"-5"16,0 0 5-16,0 0-31 15,0 0-9-15,0 0-17 16,2-5-5-16,-2 5-3 16,0-2 6-16,0 2 12 15,1-3 4-15,1 2-9 16,-1-2-9-16,2 3-7 15,0-3-2-15,0 3-3 0,-2 0-5 16,-1 0-10-16,0 0 14 16,0 0 3-1,0 0 3-15,0 0-2 0,0 0 2 16,0 0-1-16,0 0-3 16,0 0-23-16,0 0-32 15,2 0-1-15,0 0 56 16,-1 0 4-16,-1 0 0 15,0 0 0-15,0 0 1 16,0 0 11-16,0 0 24 16,0 0-12-16,0 0-19 15,0 0 6-15,0 0 2 16,0 0-8-16,0 0-4 16,0 0 0-16,2 0-1 0,-1 0-9 15,4-4-39-15,-1 1 2 16,-1 2 22-16,-1-2-4 15,0 2 21-15,-2-1 4 16,2-1 3-16,-2 1 6 16,0 0-1-16,3 1-5 15,-3 1-1-15,1 0-67 16,1 0-12-16</inkml:trace>
  <inkml:trace contextRef="#ctx0" brushRef="#br0" timeOffset="52412.75">13621 10829 167 0,'0'0'108'0,"0"0"-59"16,0 0-30-16,0 0-6 15,0 0 14-15,0 0-18 16,0 0 8-16,0-7-6 16,0 4-11-16,0-2 0 15,4 1-3-15,3-4-5 0,2-1 0 16,3-5 7-16,6-4-14 15,1-5-20-15,8-1-13 16,0-3-22-16,3 0-59 16</inkml:trace>
  <inkml:trace contextRef="#ctx0" brushRef="#br0" timeOffset="52668.79">14278 10168 302 0,'0'0'117'0,"0"0"-36"16,0 0-7-16,0 0-32 15,0 0-16-15,0 0-11 16,0-19-15-16,0 19-7 15,0 0-60-15,0 2-109 16,0 8 143-16,0-3-142 16,0-1 5-16</inkml:trace>
  <inkml:trace contextRef="#ctx0" brushRef="#br0" timeOffset="53860.71">15807 9760 122 0,'0'0'0'15,"0"0"-37"-15,0 0 1 0</inkml:trace>
  <inkml:trace contextRef="#ctx0" brushRef="#br0" timeOffset="57333.73">15905 9679 22 0,'0'0'41'15,"0"0"24"-15,0 0-23 16,0 0 16-16,0 0 1 15,0 0 7-15,0 0-25 16,4-16-22-16,-4 14-3 16,0 2-6-16,0 0-4 15,0 0-3-15,0 0 4 16,0 0 0-16,0 0 7 16,0 0-1-16,0 0-4 0,0 0-4 15,0 0 1-15,0 0 3 16,0 0-8-16,0 0-1 15,0 0-8-15,0 0 8 16,0 0 2-16,0 0-2 16,0 0 0-16,0 0-10 15,2 0-21-15,4 0-53 16,3 0 56-16,0 0-144 16</inkml:trace>
  <inkml:trace contextRef="#ctx0" brushRef="#br0" timeOffset="57774.45">16041 9641 262 0,'0'0'107'16,"0"0"-53"-16,0 0-10 15,0 0-20-15,0 0-24 16,0 0-5-16,28-14-7 16,-17 11 6-16,0 3-3 15,3-3-15-15,0 0-5 16,3-1-6-16,-1 0-38 16,1-1-30-16,-2 0 17 15,-2 0 34-15,-4 3 46 0,-1-1 6 16,-1 0 4-16,-2 1 4 15,-4 1 21-15,1 1 11 16,-2-1 32-16,1-1 25 16,-1 2-7-16,2-3-5 15,-2-1-17-15,1 0 5 16,2-2-25-16,3-1 11 16,0-1 1-16,0 1-28 15,-1-2-18-15,1 5-6 16,3 1-8-16,4 0-54 15,8 3-50-15,4 0-44 16,-1-3-73-16</inkml:trace>
  <inkml:trace contextRef="#ctx0" brushRef="#br0" timeOffset="57942.38">16437 9506 375 0,'0'0'73'16,"0"0"-39"-16,0 0-34 15,0 0-81-15,0 0-60 16</inkml:trace>
  <inkml:trace contextRef="#ctx0" brushRef="#br0" timeOffset="58128.99">16725 9388 377 0,'0'0'46'0,"0"0"-46"0,0 0-23 16,0 0-123-1</inkml:trace>
  <inkml:trace contextRef="#ctx0" brushRef="#br0" timeOffset="58338.84">17074 9276 511 0,'0'0'120'0,"0"0"-20"15,0 0-84-15,0 0-16 16,0 0-161-16,0 0 51 0,75-15-114 16</inkml:trace>
  <inkml:trace contextRef="#ctx0" brushRef="#br0" timeOffset="58524.96">17353 9162 480 0,'0'0'65'15,"0"0"29"-15,0 0-71 16,0 0-23-16,0 0-87 15,0 0-8-15,78-34-71 0,-50 23-145 16</inkml:trace>
  <inkml:trace contextRef="#ctx0" brushRef="#br0" timeOffset="58704.81">17649 9021 528 0,'0'0'123'16,"0"0"-53"-16,0 0-70 15,0 0-4-15,0 0-136 16,0 0 48-16,0 0-88 16</inkml:trace>
  <inkml:trace contextRef="#ctx0" brushRef="#br0" timeOffset="58906.24">17898 8931 432 0,'0'0'102'16,"0"0"38"-16,0 0-67 15,0 0-65-15,0 0-8 16,0 0-123-16,17 0 38 15,8 0-38-15,5-1-256 0</inkml:trace>
  <inkml:trace contextRef="#ctx0" brushRef="#br0" timeOffset="59081.69">18110 8874 41 0,'0'0'513'0,"0"0"-351"16,0 0-74-16,0 0-39 16,0 0-20-16,0 0-22 15,-5-16-7-15,5 16-92 16,9 0-126-16,1 0-23 16</inkml:trace>
  <inkml:trace contextRef="#ctx0" brushRef="#br0" timeOffset="66954.89">13757 11023 205 0,'0'0'109'15,"0"0"-65"-15,0 0 21 16,0 0-2-16,0 0-15 16,0 0-1-16,0 0 21 15,0-11-28-15,0 8 10 16,0 2 20-16,0-2-24 15,0-1-17-15,0 2-4 16,0 0-7-16,0 0-9 16,0 2-7-16,0 0-2 15,0 0-21-15,1 0-67 16,5 0-81-16,-4 0-138 16</inkml:trace>
  <inkml:trace contextRef="#ctx0" brushRef="#br0" timeOffset="68483.95">13768 10928 68 0,'0'0'44'15,"0"0"12"-15,0 0-32 0,0 0 12 16,0 0 41-16,0 0-20 15,-5 0-9-15,5 0 0 16,0 0-5-16,0 2 1 16,0-2-13-16,0 0-20 15,0 0-5-15,0 0-2 16,0 0 10-16,0 0 18 16,0 0-1-16,0 0-15 15,0 0-7-15,0 0-8 16,5 0 2-16,7-7-2 0,5-5 2 15,9-2-2-15,2-3 1 16,8-7 5-16,1 2 2 16,2-5-2-16,3-2-1 15,-3-3-1-15,1-3 0 16,-2 1-5-16,-4 5 1 16,-5 4-1-16,-9 4 0 15,-1 6 3-15,-7 4-2 16,0 3-1-16,-6 2 0 15,-2 2 0-15,-1 2-2 16,-3 1-11-16,0-1-7 16,0 2 2-16,0-2-2 15,0 2 6-15,0 0 9 16,0 0 0-16,0 0-25 16,0 0-58-16,0 0-22 0,0 8 53 15,-1-2-166-15</inkml:trace>
  <inkml:trace contextRef="#ctx0" brushRef="#br0" timeOffset="69013.32">14099 10467 356 0,'0'0'138'16,"0"0"-26"-16,0 0-56 15,0 0-46-15,0 0-10 16,0 0-3-16,-3-3-11 16,3 3 9-16,6 0 5 15,11 0 6-15,5 0 0 16,6 0-4-16,3 0 0 15,1-3 1-15,-1-1 0 16,-3 0-3-16,-1 1 1 16,-3 0 0-16,-2 0-1 15,-7 1-1-15,-3 0 1 16,-8 1 0-16,-4 1-3 0,0-2-1 16,0 2 3-16,0 0 0 15,0 0 0-15,0 0-2 16,0 0 1-16,0 0 2 15,0 0 1-15,0 3-1 16,-1 9-1-16,-1 3 0 16,1 4 1-16,-5 5-1 15,3 2 1-15,-4 6 0 16,-2 6 0-16,-5-1 0 16,1-1 1-16,-2-4-1 15,3-2-23-15,0-7-39 16,2-7-71-16,4-11-272 0</inkml:trace>
  <inkml:trace contextRef="#ctx0" brushRef="#br0" timeOffset="69174.32">14315 10667 498 0,'0'0'83'0,"0"0"3"15,0 0-32-15,0 0-42 16,0 0-12-16,0 0-91 16,-3-24-144-16,12 18-133 15</inkml:trace>
  <inkml:trace contextRef="#ctx0" brushRef="#br0" timeOffset="74148.89">16557 9498 207 0,'0'0'97'0,"0"0"-10"16,0 0-31-16,0 0-22 16,0 0 4-16,0 0-3 15,0 0-23-15,6 0-8 16,-2 0-1-16,1 0-2 16,4-4 1-16,-2-1 1 0,2-2-3 15,3 1 0-15,0 2-2 16,0-1 0-16,6 2-61 15,3-3-42-15,1-4-138 16</inkml:trace>
  <inkml:trace contextRef="#ctx0" brushRef="#br0" timeOffset="74326.99">16870 9330 267 0,'0'0'99'16,"0"0"-70"-16,0 0-24 15,0 0-5-15,0 0-32 16,85-45-110-16</inkml:trace>
  <inkml:trace contextRef="#ctx0" brushRef="#br0" timeOffset="74522.41">17077 9218 178 0,'0'0'169'0,"0"0"-79"16,0 0 0-16,0 0-17 0,0 0-31 15,0 0-14-15,27-24-28 16,-14 24-3-16,9 0-46 15,1-3-71-15,3 0-165 16</inkml:trace>
  <inkml:trace contextRef="#ctx0" brushRef="#br0" timeOffset="74707.18">17314 9168 314 0,'0'0'96'0,"0"0"19"16,0 0-67-16,0 0-41 15,0 0-7-15,0 0-112 16,62-30-79-16</inkml:trace>
</inkml:ink>
</file>

<file path=ppt/ink/ink1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5-05-14T14:30:07.482"/>
    </inkml:context>
    <inkml:brush xml:id="br0">
      <inkml:brushProperty name="width" value="0.05292" units="cm"/>
      <inkml:brushProperty name="height" value="0.05292" units="cm"/>
      <inkml:brushProperty name="color" value="#FF0000"/>
    </inkml:brush>
  </inkml:definitions>
  <inkml:trace contextRef="#ctx0" brushRef="#br0">11021 2963 178 0,'0'0'99'15,"0"0"-21"-15,0 0-18 0,0 0 19 16,0 0-34-16,0 0-31 16,-18-75 14-16,16 64 34 15,-1 0-30-15,1 1 3 16,0 0-30-16,1 3 10 15,1 3-9-15,0 2-5 16,0 2-1-16,0 0-1 16,0 0-13-16,0 0-26 15,0 0-21-15,0 0 12 16,0 0 44-16,5 0 4 16,7 6-3-16,5-1 1 15,9 0 3-15,5-2 1 16,11-2 4-16,5-1-1 15,9 0 6-15,7 0-2 0,8 0-6 16,1 0-2-16,10 0 5 16,-6 0-3-16,7 0-1 15,2-6-1-15,3-2 3 16,3 2-2-16,0-2 0 16,-1 2 0-16,-3 3 0 15,2 0 1-15,-5 0-2 16,0 2 0-16,4-3 0 15,3 1 0-15,3-1 1 16,2-1-1-16,0-3 0 16,2 0 1-16,-4 0 0 0,-4 2 0 15,-7 0-1-15,-7 4-2 16,-9 2 2 0,-2 0-4-16,4 0-5 0,-2 0-19 15,3 2 12-15,6 0 0 16,2-2 9-16,-1 0 7 15,0 0 1-15,-9 0 9 16,-4-4-1-16,-8-1 12 16,-5-1-2-16,-1 0-7 15,-2 1-6-15,-1 1 1 16,4-1-4-16,0 4 1 16,3-1-4-16,1 2 0 15,3 0 0-15,0 0 0 16,6 0 1-16,-3 0-1 15,-1 0 0-15,-5 0 0 0,-2-2 0 16,-1-1 0-16,-2-1 6 16,3-1 1-16,1 2 2 15,0 0-3-15,-1-1-5 16,-5 3 2-16,-2-1-3 16,3-3 3-16,5-2 1 15,1 2-1-15,1-2 0 16,1 0-3-16,0 2 5 15,1 0-4-15,0 3 4 16,1-3-3-16,-3 3 1 16,1 2 0-16,-5-1 0 15,0 1 2-15,-4 0-2 0,2 0 0 16,5 0-2 0,3-2 0-16,7-1 6 0,1-1-6 15,1 0 1-15,-2 0 3 16,-2-1-3-16,-2 3-2 15,-1 0 1-15,0-3-1 16,-1 2 2-16,4 0-1 16,-2 0 2-16,3 2-2 15,1 0 2-15,2 1-2 16,3 0 0-16,-3 0 0 16,1 0-1-16,1 0 2 15,-4-3 0-15,4-2 16 0,0 2 7 16,-4 0-6-16,-4 0 7 15,-7 0-11-15,-8 0-3 16,-2 1 2-16,-6 2-2 16,-6-3-7-16,-8 3-1 15,-5 0 0-15,-7 0-4 16,-2 0 1-16,-1 0 0 16,2 0-1-16,2 0 0 15,-1 0 0-15,4 0 0 16,0 8-1-16,1-1-13 15,2 4-43-15,0-1-78 16,-3-5-62-16</inkml:trace>
  <inkml:trace contextRef="#ctx0" brushRef="#br0" timeOffset="141.99">18241 2641 684 0,'0'0'108'15,"0"0"-1"-15,0 0-73 16,0 0-34-16,0 0-208 16,0 0 64-16,-58 34-17 15</inkml:trace>
  <inkml:trace contextRef="#ctx0" brushRef="#br0" timeOffset="1583.65">10973 2752 116 0,'0'0'148'16,"0"0"-66"-16,0 0-38 15,0 0 49-15,0 0-25 0,0 0-23 16,10-39-25-16,-10 31 33 15,0-1-19-15,0 1 4 16,0 0-16-16,0 2 10 16,0 2-18-16,0-1 5 15,0 3-5-15,0 2-9 16,0 0 4-16,0 0-8 16,0 0-1-16,0 0-4 15,0 0-6-15,0 4-16 16,4 14 11-16,2 10 13 15,-1 9-1-15,-4 9 1 16,-1 2 1-16,0 3 1 16,0-1 0-16,0-6-2 0,0-5 2 15,-3-8 1 1,3-6 0-16,0-8 0 0,0-5-1 16,2-2-1-16,8-5-29 15,11-5-32-15,9 0-93 16</inkml:trace>
  <inkml:trace contextRef="#ctx0" brushRef="#br0" timeOffset="2300.96">12268 2648 268 0,'0'0'132'16,"0"0"9"-16,0 0-72 15,0 0-54-15,0 0-15 16,0 0-15-16,0 27 15 16,0-1 15-16,0 8 1 15,0 3-2-15,0 9-2 16,-1 0-8-16,-3-1 3 15,2-6-6-15,1-4-1 0,1-9 2 16,0-1-1 0,0-9 1-16,0-3-1 15,1-5 0-15,5 0-1 16,1-6-57-16,2-2-69 0,2 0-167 16</inkml:trace>
  <inkml:trace contextRef="#ctx0" brushRef="#br0" timeOffset="2981.25">13583 2588 344 0,'0'0'115'0,"0"0"-18"15,0 0 29-15,0 0-66 0,0 0-23 16,0 0-23-16,9-12-14 15,-6 12-9-15,4 12-3 16,2 9 7-16,0 5-2 16,-1 12 3-16,-3 8 3 15,-2 9 1-15,-3 3 2 16,2 2 1-16,2-4-2 16,2-7 0-16,5-8-1 15,1-10-2-15,3-6-25 16,2-9-47-16,7-9-77 15,4-7-190-15</inkml:trace>
  <inkml:trace contextRef="#ctx0" brushRef="#br0" timeOffset="3864.22">15112 2578 328 0,'0'0'66'16,"0"0"28"-16,0 0-9 15,0 0-22-15,0 0-55 16,0 0-8-16,0-9-7 16,3 16-5-16,2 12 12 0,0 10 5 15,-5 10 4 1,0 10 2-16,0 3-5 0,-3 2 0 16,-6-4-4-16,3-9-2 15,3-5-1-15,3-8-33 16,0-4-32-16,2-9-61 15,15-13-180-15</inkml:trace>
  <inkml:trace contextRef="#ctx0" brushRef="#br0" timeOffset="4415.97">16197 2455 302 0,'0'0'143'0,"0"0"-21"16,0 0-23-16,0 0-25 15,0 0-20-15,0 0-30 16,11-29-3-16,-9 29-21 16,2 0-3-16,3 13-7 15,2 9 8-15,0 9-2 0,-4 5-2 16,-1 7 6-16,-4 7-1 15,0 3 2-15,0 2 3 16,-4-2-3-16,3 1-1 16,1-6 0-16,0-3-52 15,0-9-41-15,13-13-81 16,4-13-264-16</inkml:trace>
  <inkml:trace contextRef="#ctx0" brushRef="#br0" timeOffset="5080.73">17474 2409 449 0,'0'0'113'0,"0"0"-16"16,0 0-27-16,0 0 6 15,0 0-48-15,0 0-28 16,-15-25-11-16,15 54-6 16,0 14 16-16,5 13 2 15,-2 3-1-15,-1 7 1 16,3 1-2-16,1-4-3 0,3-5-36 16,3-3-42-1,-3-11-21-15,0-17-56 0</inkml:trace>
  <inkml:trace contextRef="#ctx0" brushRef="#br0" timeOffset="5796.94">18201 2327 388 0,'0'0'115'16,"0"0"-22"-16,0 0-18 16,0 0-8-16,0 0-49 15,0 0-18-15,9-19 0 0,-6 19-3 16,5 9-6-16,1 17 9 16,0 7 0-16,0 12 0 15,-5 6 1-15,-4 8-1 16,0 0 0-16,0 2 0 15,-4-3 3-15,-1-5 1 16,3-10-4-16,2-6 0 16,0-9-5-16,10-7-23 15,10-7-12-15,10-10-56 16,8-4-85-16</inkml:trace>
  <inkml:trace contextRef="#ctx0" brushRef="#br0" timeOffset="5947.89">18327 2852 261 0,'0'0'288'15,"0"0"-162"-15,0 0-53 16,0 0-33-16,0 0-40 16,0 0-3-16,-1 1-174 15,1 2 21-15</inkml:trace>
  <inkml:trace contextRef="#ctx0" brushRef="#br0" timeOffset="7378">11181 2764 263 0,'0'0'135'0,"0"0"2"15,0 0-2-15,0 0-113 16,0 0 69-16,0 0-56 16,3-34 1-16,-3 34-30 15,0 0-6-15,-3 0-7 16,-22 20-12-16,-13 9 19 16,-14 8-1-16,-7 6-2 15,-3-2-18-15,7-7-32 0,13-6-4 16,16-13 8-1,14-8-9-15,12-7-12 0,0-7-67 16,18-22-161-16</inkml:trace>
  <inkml:trace contextRef="#ctx0" brushRef="#br0" timeOffset="7576.15">10789 2735 366 0,'0'0'90'0,"0"0"-90"16,0 0 0-16,0 0 0 16,0 0 40-16,0 0 58 0,103 78-28 15,-45-66-37-15,8 5-24 16,5-2-9-16,1 2-82 16,-3-3-69-16,-8-8-244 15</inkml:trace>
  <inkml:trace contextRef="#ctx0" brushRef="#br0" timeOffset="8233.6">12398 2680 338 0,'0'0'154'0,"0"0"-53"16,0 0-101-16,0 0-18 15,0 0 15-15,0 0 3 16,-16 58 0-16,1-37 20 16,-1-1-3-16,-2 0-4 15,-2 3-6-15,-2-1-4 16,-1 2-3-16,0-4-38 15,-1-10-129-15,1-8-225 16</inkml:trace>
  <inkml:trace contextRef="#ctx0" brushRef="#br0" timeOffset="8426.3">12225 2732 434 0,'0'0'121'15,"0"0"-18"-15,0 0-49 16,0 0-54-16,0 0-6 16,0 0 6-16,109 23 0 15,-62 1-3-15,5 0-44 16,1-2-91-16,4-5-160 16</inkml:trace>
  <inkml:trace contextRef="#ctx0" brushRef="#br0" timeOffset="9014.65">13802 2609 344 0,'0'0'150'0,"0"0"-17"16,0 0-81-16,0 0-21 16,0 0-31-16,0 0-3 15,-2 1-5-15,-11 18 8 16,-8 3 0-16,-4 7 3 15,-5 0-1-15,2 2-2 16,-2-4-29-16,5-5-81 16,8-8-38-16,8-11-176 0</inkml:trace>
  <inkml:trace contextRef="#ctx0" brushRef="#br0" timeOffset="9209.24">13533 2651 441 0,'0'0'180'16,"0"0"-61"-16,0 0-119 15,0 0-33-15,0 0 33 16,0 0 1-16,105 16 7 16,-62-3-8-16,3 3-5 0,1 2-68 15,-1-2-82 1,-6-4-235-16</inkml:trace>
  <inkml:trace contextRef="#ctx0" brushRef="#br0" timeOffset="9883.41">15258 2677 28 0,'0'0'114'0,"0"0"-36"0,0 0-5 16,-84 53-38-16,66-36 0 15,1-2-26-15,7-5 4 16,3-1-8-16,1-5-3 15,5-1-2-15,1-2 0 16,0 1-1-16,0-2-90 16,0 0-142-16</inkml:trace>
  <inkml:trace contextRef="#ctx0" brushRef="#br0" timeOffset="10090.76">14964 2634 406 0,'0'0'143'16,"0"0"-42"-16,0 0-62 15,0 0-38-15,91-14-1 16,-53 25 4-16,4 4-4 16,3 7-1-16,-2 1-10 15,2 0-43-15,-3 1-23 16,-5-5-77-16</inkml:trace>
  <inkml:trace contextRef="#ctx0" brushRef="#br0" timeOffset="10707.64">16308 2451 112 0,'0'0'186'15,"0"0"-103"1,0 0-27-16,0 0-37 0,0 0-19 16,0 0-3-16,3 0 3 15,-2 0 1-15,-1 0 3 16,0 0 7-16,0 0 1 15,0 2-7-15,0 7-5 16,-4 8 0-16,-14 5 15 16,-7 4-11-16,-2 3 9 15,-1 3-11-15,0-3 4 16,3-5-5-16,3-5-1 16,2-2 0-16,7-6 0 15,2-2-28-15,6-5-102 0,5-4-233 16</inkml:trace>
  <inkml:trace contextRef="#ctx0" brushRef="#br0" timeOffset="10895.34">16112 2554 349 0,'0'0'176'15,"0"0"24"-15,0 0-109 16,0 0-85-16,0 0-6 15,0 0-35-15,18 1 35 16,10 20 0-16,5 4 0 16,8 4-54-16,6-1-61 15,1-6-109-15</inkml:trace>
  <inkml:trace contextRef="#ctx0" brushRef="#br0" timeOffset="11565.12">17610 2481 389 0,'0'0'122'0,"0"0"-58"0,0 0-64 15,0 0-13 1,0 0 6-16,0 0 7 0,-48 86 0 16,15-54 18-16,-1 0-12 15,1 0 0-15,3-3-6 16,6-7-37-16,8-6-33 16,10-11-52-16,6-5-222 15</inkml:trace>
  <inkml:trace contextRef="#ctx0" brushRef="#br0" timeOffset="11744.89">17465 2505 366 0,'0'0'117'16,"0"0"-117"-16,0 0-10 15,0 0 10-15,0 0 1 16,9 77-1-16,18-56 2 15,15-1 5-15,16-3-7 16,6-4-163-16</inkml:trace>
  <inkml:trace contextRef="#ctx0" brushRef="#br0" timeOffset="12322.32">18290 2453 538 0,'0'0'101'0,"0"0"-33"16,0 0-68-16,0 0-18 16,0 0 14-16,0 0 4 15,-70 62 1-15,42-35 1 16,1 0-1-16,-2 1-1 16,6-8-31-16,2-3-78 15,10-10-69-15</inkml:trace>
  <inkml:trace contextRef="#ctx0" brushRef="#br0" timeOffset="12507.19">18180 2484 344 0,'0'0'185'0,"0"0"-33"0,0 0-111 15,0 0-41-15,0 0-35 16,0 0 35-16,7 50 0 15,2-25 0-15,3 3 0 16,7-1 0-16,5 2-55 16,1-9-97-16</inkml:trace>
  <inkml:trace contextRef="#ctx0" brushRef="#br0" timeOffset="12658.13">18329 2702 447 0,'0'0'0'0,"0"0"-321"16</inkml:trace>
  <inkml:trace contextRef="#ctx0" brushRef="#br0" timeOffset="14470.18">11057 3371 396 0,'0'0'145'15,"0"0"-27"-15,0 0-20 16,0 0-39-16,0 0-29 16,0 0-15-16,-7-4-12 15,7 4-3-15,0 5-10 16,0 17 1-16,-4 9 9 16,-4 11 0-16,-3 5 0 0,-3 3-27 15,3-2-45 1,-4-8-68-16,5-11-74 0</inkml:trace>
  <inkml:trace contextRef="#ctx0" brushRef="#br0" timeOffset="14954.96">11998 3478 300 0,'0'0'367'16,"0"0"-233"-16,0 0-82 15,0 0-34-15,0 0-18 16,0 0-2-16,36-31-1 15,-27 31 2-15,1 2-2 16,1 13-6-16,-2 8 3 16,-3 3-10-16,-4 4-18 15,-2 2-8-15,0-2-5 16,-4-1 12-16,-10-4-10 16,-7-4 5-16,0-8 33 15,0-1 5-15,2-7 2 0,4 1 1 16,6-6 30-16,4 0 36 15,5 0 17-15,0 0-54 16,0 0-21-16,0 0-9 16,10 0 1-16,18 0-1 15,13-8 4-15,14-1 1 16,7-3-5-16,6 1 0 16,4 1-44-16,-1-1-61 15,-8-2-58-15</inkml:trace>
  <inkml:trace contextRef="#ctx0" brushRef="#br0" timeOffset="15767.87">13634 3556 398 0,'0'0'169'0,"0"0"-55"16,0 0-23-16,0 0-25 15,0 0-32-15,0 0-14 16,-20-43-7-16,42 33-13 15,11-1-11-15,6 2 5 16,3 2-12-16,-1 7 5 16,-6 0-36-16,-5 0-15 15,-11 15-11-15,-7 1-24 16,-11 3 21-16,-1 1 15 16,-4-2 44-16,-17-1 17 15,0 0 2-15,3-3 1 0,5-5 4 16,6-4 8-16,6 0 13 15,1 2 0-15,0 3 9 16,0 4 13-16,7 3-20 16,3 6-1-16,2 2-17 15,1 3-3-15,-2-2-3 16,-4-2-4-16,-4-7 3 16,-3-1 0-16,0-1 1 15,-7-1-2-15,-19 1-2 16,-4-2-2-16,-4-3-66 15,4-6-23-15,8-4 5 16,14 0 9-16,8-3-41 16,21-14-55-16</inkml:trace>
  <inkml:trace contextRef="#ctx0" brushRef="#br0" timeOffset="16242.34">14819 3442 352 0,'0'0'251'16,"0"0"-147"-16,0 0-103 16,0 0-1-16,0 0-9 15,0 0 9-15,0 64 1 16,0-44 1-16,0-1-1 16,0 0 2-16,0-2-2 15,0-3-1-15,4-4-8 16,9-6-29-16,6-4 19 15,3 0 9-15,-4-14-19 16,0-1 9-16,-6-3 19 16,-4-2 1-16,0 1 2 15,-2 3 14-15,-4 7 48 0,-2 6-5 16,0 3 4-16,0 0-64 16,0 10-45-16,0 10 26 15,0 6 19-15,0 7 0 16,0 4-1-16,0 5-10 15,7 5-27-15,4 0-65 16,1-7-80-16</inkml:trace>
  <inkml:trace contextRef="#ctx0" brushRef="#br0" timeOffset="16619.06">15990 3328 574 0,'0'0'68'16,"0"0"-68"-16,0 0-10 15,0 0-12-15,0 0 21 16,0 103 1-16,0-58 1 16,0 2 3-16,2-3-2 0,14-6 5 15,-1-8 1 1,3-8 3-16,-8-7 5 0,-4-7 25 16,-2-3-25-1,-4-2-9-15,0 0 0 0,-5 2-4 16,-23 3 2-16,-10 1-5 15,-4-2-51-15,6-7-90 16,9 0-175-16</inkml:trace>
  <inkml:trace contextRef="#ctx0" brushRef="#br0" timeOffset="16838.77">16067 3377 632 0,'0'0'55'0,"0"0"10"15,0 0-8-15,0 0-24 16,0 0-33-16,0 0 2 16,45-27-2-16,11 18 0 15,11 2-34-15,10 0-76 16,2-4-163-16</inkml:trace>
  <inkml:trace contextRef="#ctx0" brushRef="#br0" timeOffset="17382.84">17513 3333 546 0,'0'0'177'16,"0"0"-103"-16,0 0-74 15,0 0-6-15,-69 109 4 16,43-51 4-16,6 6-2 15,4-2 2-15,11 0 0 0,5-5-2 16,8-11 0 0,23-17-28-16,15-18-6 0,11-11 28 15,5-6 4-15,-6-17 4 16,-13 0 4-16,-16-2 10 16,-15-2 7-16,-12 2-23 15,-12 3 0-15,-37 4-10 16,-17 5-25-16,-7 6-26 15,9 7-86-15,24 0 49 16,23 0 20-16,17 8-153 16</inkml:trace>
  <inkml:trace contextRef="#ctx0" brushRef="#br0" timeOffset="17819.04">18130 3280 469 0,'0'0'159'0,"0"0"-91"16,0 0-47-16,0 0-6 16,0 0 15-16,106-9 10 15,-61 9-11-15,-2 0-6 16,-5 0-3-16,-5 11-11 15,-11 8-9-15,-7 7-3 16,-11 11-5-16,-4 12 7 16,-14 8 2-16,-18 4 2 15,-10 3-3-15,-7 0-29 16,1-5-17-16,10-6-25 0,15-16-61 16,20-17-52-1</inkml:trace>
  <inkml:trace contextRef="#ctx0" brushRef="#br0" timeOffset="18028.01">18204 3567 287 0,'0'0'129'0,"0"0"-129"15,0 0-6-15,0 0 0 16,0 0 6-16,0 0 45 15,48-4 67-15,9 4-13 16,15-1-49-16,8-6-36 16,0-2-14-16,-6 0-53 0,-13 1-80 15,-20-4-145 1</inkml:trace>
  <inkml:trace contextRef="#ctx0" brushRef="#br0" timeOffset="19582.68">11054 3425 147 0,'0'0'172'0,"0"0"-110"16,0 0 42-16,0 0-15 16,0 0-1-16,0 0-42 15,-11-33 18-15,11 33-34 16,-2 0-16-16,1 0-14 16,-6 0-10-16,-3 3-5 15,-8 12 9-15,-4 8 5 0,-5 8 0 16,1 7-1-16,3 5-2 15,-1 4 4-15,8-1 0 16,4-4 0-16,2-6 0 16,7-9 0-16,3-10 0 15,0-9-1-15,23-8 1 16,17-4 3-16,13-22 7 16,6-10-10-16,-3-4-2 15,-8-4 2-15,-13 1 4 16,-13 5 1-16,-8-1-5 15,-10 5 5-15,-4 4-2 16,0 5 7-16,-18 0-6 16,-12 5 4-16,-8 3-5 0,-6 4 1 15,1 4-4-15,3 8 0 16,13 1-2-16,7 9-3 16,4 18-81-1,6 9-19-15,5 2-58 0,5-6-195 16</inkml:trace>
  <inkml:trace contextRef="#ctx0" brushRef="#br0" timeOffset="22511.18">12163 3343 249 0,'0'0'65'16,"0"0"25"-16,0 0-25 16,0 0 11-16,0 0-35 15,0 0 105-15,-3-80-117 16,3 71 19-16,-3 1-4 16,3 4 5-16,-2 4-22 15,2 0-17-15,0 0-10 0,0 14-26 16,0 22 3-16,-3 17 23 15,-7 18 0-15,-2 8 2 16,-6 1-2-16,1-7 0 16,-1-14 1-16,5-11 0 15,4-15-1-15,1-8 0 16,7-13 0-16,0-6 0 16,1-5 0-16,0-1 3 15,0 0 7-15,0-4 9 16,0-14 4-16,2-9-23 15,6 0-23-15,-3 1 8 16,-5 6-14-16,0 3-85 16,0 4-198-16</inkml:trace>
  <inkml:trace contextRef="#ctx0" brushRef="#br0" timeOffset="23460.54">13641 3527 160 0,'0'0'159'0,"0"0"-54"15,0 0-14-15,0 0-12 16,0 0-9-16,0 0-19 0,-20-2-24 16,20 0-7-1,0-1-6-15,8-5-2 0,14-8-2 16,7 0-4-16,2-5 2 15,2 4 0-15,4 2-3 16,2 2-2-16,-2 7-1 16,-1 3-2-16,-3 3 0 15,-5 1-2-15,-7 16-2 16,-5 9-3-16,-8 6-5 16,-8 9 4-16,-8 8 5 15,-21 5 3-15,-10 1 2 16,-5 0-2-16,3-7 1 15,5-9 0-15,8-8 1 0,8-11-2 16,7-6 1 0,4-4-1-16,3-2 0 0,0-4 0 15,3-1 2-15,3-2-2 16,0 0 1-16,0 1-2 16,0-1 1-16,3 2 0 15,13 0 5-15,9-3 0 16,7 0 0-16,4 0 2 15,3-9 4-15,5-5 7 16,1-1-9-16,3-4-7 16,-6 1-1-16,-8 2-1 15,-10 4-7-15,-8 5-23 16,-12 4-5-16,-3 3-25 16,-1 0-26-16,0 0-73 0,0 7 44 15,-4 6-28 1</inkml:trace>
  <inkml:trace contextRef="#ctx0" brushRef="#br0" timeOffset="24443.31">14773 3478 194 0,'0'0'149'0,"0"0"-24"0,0 0-21 16,0 0 36-16,0 0-103 16,-21-83 1-16,36 65-9 15,4-1 8-15,3 2-27 16,10 1-2-16,7 3-4 15,0 5 1-15,2 3-5 16,-1 5-2-16,-4 0 1 16,-7 6-3-16,-11 10-7 15,-10 6-16-15,-8 6-12 16,-11 7 18-16,-21 6 17 16,-11 1 2-16,-5-5-15 15,6-8-3-15,11-11 2 0,12-9 15 16,10-3 3-16,7 1-1 15,2-4-2-15,0 4-1 16,8 0 1-16,10-1 3 16,1 5 1-16,10 3 1 15,3 6 1-15,3 2-3 16,-1 6 0-16,-9 0 0 16,-7-1-2-16,-12 1-6 15,-6-2 0-15,0-2 6 16,-15-1 2-16,-13-3 22 15,-7-3 11-15,-6-5 3 16,-6 0-10-16,-6-4 0 0,5-4-12 16,8-3-9-1,10-1 3-15,16 0-3 0,10 0-5 16,4-1-26-16,33-10-160 16,19-7-385-16</inkml:trace>
  <inkml:trace contextRef="#ctx0" brushRef="#br0" timeOffset="25312.33">16246 3188 465 0,'0'0'192'0,"0"0"-49"16,0 0-133-16,0 0-10 16,0 0-13-16,0 0 12 15,-89 75 2-15,49-36 4 16,-5 3 9-16,-6 9-10 16,3 0 2-16,1-2-1 15,4-5-3-15,11-10 0 16,8-11-2-16,11-5 0 0,9-7 0 15,4-5 0-15,0-3-7 16,0-3-8-16,11 0 15 16,10 0 14-16,8-2-7 15,11-6 1-15,5 2-8 16,5 3 0-16,4 0 0 16,-3 3-3-16,-4 0-2 15,-5 0-19-15,-6-3-7 16,-7-1-12-16,-7-2 14 15,-6-4 1-15,-5-1 15 0,-4-3-9 16,-2-4-5 0,-5 1 11-16,0-2 16 15,-3-2 5-15,-12-1 11 0,-2 0 12 16,2 0 60-16,4 8 12 16,5 4-31-16,3 6-29 15,1 4-24-15,2 0-16 16,-3 5-27-16,-2 20-7 15,-5 17 34-15,-2 8-3 16,-2 11 4-16,-5 6-1 16,-1 5 3-16,0 2-1 15,4-2-2-15,11-9-14 16,5-10-41-16,6-15-52 16,21-16-34-16,3-14-209 15</inkml:trace>
  <inkml:trace contextRef="#ctx0" brushRef="#br0" timeOffset="26159.34">17562 3449 122 0,'0'0'306'15,"0"0"-198"-15,0 0-51 16,0 0 38-16,0 0-22 0,0 0-71 16,-70-15-2-1,67 40-5-15,3 9 3 0,0 7-2 16,0 2 4-16,17-2 4 16,5 0 3-16,8-9-5 15,4-10 4-15,5-8-4 16,0-7 0-16,-1-3-2 15,-8 0-18-15,-8-1 10 16,-7 1-20-16,-8 3 14 16,-6 1 6-16,-1 5-2 15,0 7 3-15,-14 7 7 16,-5 4 0-16,-5 1 3 0,0 4-3 16,-4-4 3-1,0-3-1-15,1-3 3 0,3-5 4 16,3-7-3-16,8-5-1 15,1-4-2-15,-3-2 2 16,0-3 1-16,-6 0-6 16,-6 0-5-16,0-8-54 15,1-7-71-15,10-3-123 16</inkml:trace>
  <inkml:trace contextRef="#ctx0" brushRef="#br0" timeOffset="26393.3">17498 3437 545 0,'0'0'150'16,"0"0"-37"-16,0 0-92 15,0 0-21-15,0 0-15 16,0 0 15-16,73-7 11 15,-9 7 2-15,15 0 0 16,9 0-13-16,3 0-33 16,-1 0-106-16,-11-3-172 15</inkml:trace>
  <inkml:trace contextRef="#ctx0" brushRef="#br0" timeOffset="27090.11">18577 3077 377 0,'0'0'154'0,"0"0"-40"15,0 0-56-15,-103 17-46 16,70 13-5-16,-3 8 0 16,0 7 3-16,-1 6 6 15,3 8-2-15,1 8-8 0,6 5-2 16,7 2-3-16,10-3 3 15,10-6-4-15,0-6 2 16,22-10-1-16,11-12 3 16,8-10 5-16,6-13-1 15,2-8-3-15,-4-6 4 16,-6 0 2-16,-8-16-2 16,-10-2 11-16,-6-6 8 15,-6-5-9-15,-6-1-15 16,-3-7 1-16,-6-7 2 15,-25-4-5-15,-17-5-2 16,-12-1-2-16,-1 5-1 0,5 6 3 16,18 14 3-16,18 12 7 15,9 12-5-15,8 5-5 16,3 0-28-16,0 22-91 16,0 11 82-16,0 6-68 15,4 1-57-15,17-9-195 16</inkml:trace>
  <inkml:trace contextRef="#ctx0" brushRef="#br0" timeOffset="27246.18">18284 3505 494 0,'0'0'213'0,"0"0"-91"16,0 0-106-16,0 0-16 15,0 0-133-15,0 0 22 16,-55 46-137-16</inkml:trace>
  <inkml:trace contextRef="#ctx0" brushRef="#br0" timeOffset="41225.96">20990 2709 331 0,'0'0'109'16,"0"0"-38"-16,0 0 20 16,0 0 2-16,0 0-38 15,0 0-14-15,0 0 4 16,0 0-10-16,0-13-3 16,0 13-5-16,0 0-12 15,0 0-13-15,0 0-2 16,0 0-1-16,-5 0-5 15,-11 8-1-15,-9 14 6 16,-10 12-1-16,-5 14 2 16,-5 7-2-16,4 8 1 15,2 3-2-15,4-1-11 16,10-2-12-16,7-8-8 0,11-6-3 16,7-7-7-1,0-9 1-15,26-8 2 0,13-11 0 16,9-14 12-16,7 0 1 15,-5-14 17-15,-7-8 11 16,-12-3 23-16,-11-1 50 16,-9-1-4-16,-11-2-8 15,0 0-21-15,-28 0-32 16,-11 1-8-16,-6 6 0 16,2 8-2-16,7 10-1 15,11 4-13-15,9 15-125 16,11 5-20-16,5-1-229 15</inkml:trace>
  <inkml:trace contextRef="#ctx0" brushRef="#br0" timeOffset="41627.13">21409 2948 263 0,'0'0'163'0,"0"0"-62"15,0 0 9-15,0 0-40 16,0 0-8-16,0 0-2 16,-35-41-35-16,15 41-25 15,-4 10 0-15,-3 15-2 16,0 8 1-16,-1 10 0 16,5 6 1-16,6 4 0 15,9-2-8-15,8-8-32 16,12-9-14-16,28-11 12 15,16-14 21-15,20-9-19 16,8 0-58-16,3-24-134 16</inkml:trace>
  <inkml:trace contextRef="#ctx0" brushRef="#br0" timeOffset="42010.62">21630 2992 655 0,'0'0'131'0,"0"0"-33"15,0 0-71-15,0 0-27 0,0 0-10 0,0 0 6 0,25 64 1 0,-25-22 3 16,0 5 0-16,-3-7 3 0,-9-4-2 0,0-9 1 16,3-9 0-16,5-9-2 0,0-4 0 15,4-5 0-15,0-3 9 16,4-20-7-16,15-12-2 16,8-6-34-16,6-7 8 15,1 2 4-15,6 2 0 16,4 8 10-16,2 9 9 15,-3 10 0-15,-5 12-57 16,-11 5-106-16,-7 4-44 0,-17 14-65 16</inkml:trace>
  <inkml:trace contextRef="#ctx0" brushRef="#br0" timeOffset="42361.65">20921 3510 286 0,'0'0'138'16,"0"0"-20"-16,0 0-1 0,0 0-22 15,0 0-43 1,0 0-28-16,0 0-16 0,-19 0-8 16,52 0 0-16,26-4 6 15,32-9 15-15,20-4-15 16,2 0 1-16,-8 4-7 16,-18 3 0-16,-19 4 0 15,-22 3-9-15,-19 3-8 16,-14 0-55-16,-13 6-77 15,-25 12-23-15,-36 4 81 16</inkml:trace>
  <inkml:trace contextRef="#ctx0" brushRef="#br0" timeOffset="42561.47">20776 3671 461 0,'0'0'159'16,"0"0"-124"-16,0 0-8 15,107 0 41-15,-35 0-4 16,13-9-36-16,6-1-8 16,-1 1-12-16,-8 1-8 15,-4 8 0-15,-5 0-15 16,-6 0-90-16,-9 0-94 16,-13 0-258-16</inkml:trace>
  <inkml:trace contextRef="#ctx0" brushRef="#br0" timeOffset="42712.38">21713 3621 787 0,'0'0'81'16,"0"0"-13"-16,0 0-15 16,0 0-38-16,0 0-15 15,0 0-37-15,0-19-85 16,0 19-255-16</inkml:trace>
</inkml:ink>
</file>

<file path=ppt/ink/ink1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5-05-14T14:33:11.871"/>
    </inkml:context>
    <inkml:brush xml:id="br0">
      <inkml:brushProperty name="width" value="0.05292" units="cm"/>
      <inkml:brushProperty name="height" value="0.05292" units="cm"/>
      <inkml:brushProperty name="color" value="#FF0000"/>
    </inkml:brush>
  </inkml:definitions>
  <inkml:trace contextRef="#ctx0" brushRef="#br0">22332 3285 383 0,'0'0'130'0,"0"0"-63"16,0 0 16-16,0 0-34 0,0 0-14 15,0 0-1-15,0 0 11 16,18-36-41-16,-15 26 0 16,0 1 7-16,2-2-5 15,-1 1-2-15,1-1-2 16,0 4 3-16,-2-1 1 15,-1 3 1-15,-1 3-2 16,-1 1 18-16,0 1-7 16,0 0-13-16,2 0 1 15,-2 0 10-15,0 0-6 16,0 0-8-16,0 0-7 16,1 0-1-16,2 7-1 15,3 13 5-15,2 8 4 0,1 5 0 16,-3 0 0-16,-2-1 0 15,-1-8-3-15,0-5-4 16,2-9 5-16,5-7-3 16,7-3 5-16,21-6 5 15,16-17 3-15,19-8-7 16,9-2-1-16,5-7-5 16,1-1 4-16,-5 2 1 15,-6 0-1-15,-3 5 1 16,-13 6 5-16,-16 6-3 15,-12 8-2-15,-15 6 0 16,-8 7-56-16,-4 1-97 0,-6 0-102 16,0 1-78-16</inkml:trace>
  <inkml:trace contextRef="#ctx0" brushRef="#br0" timeOffset="182.13">23341 3120 379 0,'0'0'198'16,"0"0"-86"-16,0 0-32 16,0 0 3-16,0 0-19 15,0 0-24-15,0 0-22 16,0 4-18-16,-15 9-21 16,-17 12-61-16,-7 4-50 15,2-8-183-15</inkml:trace>
  <inkml:trace contextRef="#ctx0" brushRef="#br0" timeOffset="5495.84">12322 2225 109 0,'0'0'40'0,"0"0"-22"15,0 0 2-15,0 0 3 16,0 0 4-16,0 0-3 16,0 0 4-16,0-4-24 15,0 1 54-15,-1 2-28 16,-2-1-10-16,1 0-4 16,1 2 22-16,-2-3-24 15,1 1-11-15,0 2 6 0,1-1-3 16,0-1 0-16,-2 1 27 15,-1-1-20-15,3 1-10 16,-3-1 29-16,4 2 24 16,0-1-44-16,0 1 13 15,0-2 19-15,0 2-15 16,0 0-7-16,0 0 0 16,0 0 2-16,0 0-3 15,0 0-8-15,0 0-7 16,0 0-2-16,0 0-4 15,0 0 0-15,0 0-13 0,0 0-33 16,-1 17 15 0,-2 7 31-16,-2 5 1 0,-2 7-1 15,2 8 0-15,0 6-6 16,1 2-29-16,4 3 1 16,0 1-19-16,0-3-20 15,0-2 24-15,0-2-36 16,3-4 20-16,-3-3-12 15,0-5 45-15,0-5 25 16,-3-5 7-16,-6-1 5 16,-1-2 39-16,-2-5 19 15,3-2-14-15,0-1-10 16,1-4 17-16,3 2-21 0,1-2-6 16,4 3-17-16,0-1 1 15,0 3-6-15,4 2 4 16,6-1 7-1,0 3-9-15,3 0-2 0,-2 2-7 16,-2-1 4-16,-3 3-4 16,-4-1 0-16,-2 2-6 15,0 4-27-15,-15 3 3 16,-2 1-14-16,2 2 29 16,5 7 9-16,1 6 0 15,6 5-8-15,3 3 5 16,0-2-3-16,0-5-7 15,12-5-13-15,0-6-2 16,0-7-2-16,0-3-18 0,-2-6 49 16,-2-3 4-1,-5 2 1-15,-3 0 1 0,0-4 4 16,0 2 28-16,-15 3 17 16,-3 5-25-16,0 5-12 15,-3 5-8-15,2 5-5 16,4-2-36-16,4 0 17 15,2-7-41-15,8-7-27 16,1-1 75-16,-2-1 12 16,2-1 60-16,0 0 178 15,0-5-238-15,0-9-23 16,3-3 23-16,-3-4 10 16,0-3 4-16,0 0 8 0,0 0 69 15,0 0 24-15,-4 0-56 16,-7 0-22-16,-4 0-33 15,2 0-3-15,-2 0-1 16,6 0-27-16,3 0-96 16,2-3-89-16</inkml:trace>
  <inkml:trace contextRef="#ctx0" brushRef="#br0" timeOffset="7707.27">11739 1903 356 0,'0'0'83'16,"0"0"-6"-16,0 0 2 15,0 0 3-15,0 0-53 16,0 0 13-16,0 0-13 16,7-79-8-16,-5 66-2 15,-2 1-6-15,0 1-3 0,0 0 1 16,0 5-9-1,0-2 0-15,-7 5-4 0,-8 1-5 16,-8 2-6-16,-7 0-16 16,-7 5 6-16,-6 9 7 15,3 6 11-15,2 4 3 16,8 2 2-16,10 2-2 16,9 2 1-16,11 2-4 15,0-1 3-15,11 1 1 16,15-3-6-16,6-2-8 15,-1-5 13-15,-3 1 2 16,-1-3 0-16,-8 4 0 16,-5-3 2-16,-8 1-2 15,-6 0 0-15,0-5 0 0,-7 2 0 16,-10-5 0-16,2-3 4 16,-3-2-1-16,3-4 1 15,-1-5 1-15,2 0 3 16,0-5 11-16,0-14-3 15,4-4-9-15,4-10-6 16,6-6 5-16,10-4 27 16,24-3-33-16,11 3-11 15,8 2 4-15,3 7-42 16,2 2-18-16,-3 1 6 16,-8 7-14-16,-6 4-4 15,-9 6 7-15,-11 2-114 0,-11 5-6 16</inkml:trace>
  <inkml:trace contextRef="#ctx0" brushRef="#br0" timeOffset="7973.98">11945 1821 25 0,'0'0'31'0,"0"0"55"16,0 0 17-16,0 0-14 15,-81 74-20-15,69-46 21 16,2 5-54-16,1 8-2 16,6-2-4-16,3 2-12 15,0-5-1-15,13-6-14 16,8-9 9-16,5-9-4 15,1-12 14-15,3-4 38 0,2-20-15 16,-2-12-20-16,-2-2-7 16,-7 0 15-16,-7 0-14 15,-10 3-9-15,-4 2-10 16,-7 6-3-16,-19 5 2 16,-2 10-17-16,0 7-21 15,8 5-26-15,7 0 2 16,5 8-36-16,4 9-7 15,4 0-62-15</inkml:trace>
  <inkml:trace contextRef="#ctx0" brushRef="#br0" timeOffset="8455.15">12246 1668 590 0,'0'0'175'16,"0"0"-56"-16,0 0-65 15,0 0-46-15,0 0-8 16,0 0-9-16,6 0-4 16,-4 31 10-16,-2 8 3 15,0 8 3-15,0-1-1 16,-6-2-2-16,-5-5 3 15,2-7 0-15,5-10-3 16,4-7 3-16,0-9-2 0,0-3-1 16,3-3 0-16,15 0-1 15,8-9 1-15,9-11 3 16,5-4-3-16,2-1 1 16,-2 5 0-16,-1 1-2 15,-3 5 1-15,-3 5 0 16,-5 2-19-16,-7 4-5 15,-11 2-10-15,-7 1-11 16,-3 0-4-16,0 0-45 16,-16 4-17-16,-13 8 84 15,-2-2-62-15,-2 1-62 16,6-3 33-16,4 0 96 16,9-4 22-16,2 1 25 0,6 1 10 15,6 1-35-15,0-1 0 16,0-3-184-16</inkml:trace>
  <inkml:trace contextRef="#ctx0" brushRef="#br0" timeOffset="9344.89">13286 1741 531 0,'0'0'141'0,"0"0"-27"16,0 0-31-16,0 0-50 15,0 0-33-15,0 0-21 16,0 0 12-16,-11 77 7 16,4-20 2-16,-2 7 4 15,6 0-1-15,3-4-3 16,0-5-6-16,0-11-73 15,9-17-56-15,4-17-164 16</inkml:trace>
  <inkml:trace contextRef="#ctx0" brushRef="#br0" timeOffset="10138.99">13514 1777 482 0,'0'0'140'15,"0"0"0"-15,0 0-37 16,0 0-67-16,0 0-36 16,0 0-8-16,36-12 8 15,-10 29 1-15,4 6 1 16,-3 5-2-16,-7 1-2 15,-4 3-3-15,-11-4-12 16,-5-3-1-16,0-2-7 16,-2-5 16-16,-14-1-6 15,-2-3 11-15,-3-2-3 0,-1-1 2 16,5-7 5-16,5 1 2 16,8-5 0-16,4 0 27 15,0 0-11-15,0 0-18 16,7 2-1-16,22-2 1 15,12 0 6-15,13 0 1 16,10-10-7-16,6-8-15 16,5-5-6-16,-5-1-12 15,-12-1 4-15,-16 2 7 16,-20 6 22-16,-14 5 18 16,-8 6 37-16,0 0-13 15,-5 3-26-15,-10 3-14 0,0 0-2 16,-1 0 3-16,4 10-3 15,3 6 0-15,7 2-3 16,2 3 3-16,0-1 0 16,0-3 0-16,6-5-1 15,8-9-17-15,3-3 14 16,3 0 4-16,3-14 5 16,-6-4 3-16,-7-2-2 15,-6 0 8-15,-4 2-3 16,0 0-6-16,-21 1-5 15,-9 3 0-15,-7 10-7 0,4 4-8 16,12 0-67 0,11 7-35-16,10 6-111 0</inkml:trace>
  <inkml:trace contextRef="#ctx0" brushRef="#br0" timeOffset="13305.84">14803 1785 400 0,'0'0'142'16,"0"0"-35"-16,0 0-68 16,0 0 23-16,0 0-8 15,0 0-30-15,0 0-22 16,33-59 28-16,-22 55-21 15,0 3-6-15,1 1 2 16,3 0-5-16,-5 1-4 16,3 13 1-16,-3 8-2 0,-7 6-1 15,-3 5 3-15,0 5 3 16,-17-1 0-16,-2-3 0 16,-2-6-6-16,3-3-5 15,2-8 11-15,5-6 0 16,4-6 1-16,3-2-1 15,4-3-3-15,0 0 3 16,0 0 1-16,0 0-1 16,20 0 2-16,8-8-2 15,10-6 7-15,-1-1 0 16,0 1-2-16,-4 2-4 16,-2 8-1-16,-8 1-66 15,-14 2-184-15</inkml:trace>
  <inkml:trace contextRef="#ctx0" brushRef="#br0" timeOffset="15801.96">15912 1786 142 0,'0'0'170'0,"0"0"-145"0,0 0 8 15,0 0 17-15,0 0 3 16,0 0 9-16,8-6-23 16,-2-2 3-16,3-1 6 15,3-1 0-15,1 0-42 16,3-3 16-16,3 2-10 15,-3 2-1-15,-2 1-9 16,-1 5 6-16,-1 3-6 16,1 0-2-16,-3 0-4 15,0 3-18-15,-7 11-23 0,-3 4 23 16,0 0-10 0,-3 3 24-16,-14-2 8 0,-2 0-1 15,0-2 1-15,3-1-3 16,7-2 3-16,4-5-1 15,5 1-2-15,0-3-7 16,4-2-4-16,12 1-11 16,7-3 21-16,-1 0 4 15,2 2 4-15,-3-1-4 16,-5 0 0-16,-5 5 1 16,-5-1-1-16,-5 3-3 15,-1 3 3-15,0 0 5 16,-7 1-1-16,-11 0 11 15,0-1-5-15,-3-2 4 16,3-2-6-16,-1-2 1 0,1-4-2 16,6-1-5-1,1-1 5-15,6-2-1 0,3 0-4 16,2 0-2-16,0 0-47 16,3 0-129-16,13 0-167 15</inkml:trace>
  <inkml:trace contextRef="#ctx0" brushRef="#br0" timeOffset="18030.99">16974 1735 495 0,'0'0'102'0,"0"0"13"15,0 0-67-15,0 0-5 16,0 0-35-16,0 0-8 15,0 0-9-15,0-6-15 16,0 26 17-16,0 11 5 16,0 3 2-16,-8 2 3 15,2 2 1-15,1 1-4 16,1-7 2-16,2-2-2 16,2-9-3-16,0-6-24 0,0-9-18 15,2-6 11-15,10 0 34 16,7-14 17-16,6-13 16 15,0 0-29-15,-6 0 13 16,-8 3 60-16,-8 4-38 16,-3 5-20-16,0 2 3 15,0 9 2-15,0 2-17 16,0 2 1-16,0 0-8 16,0 0-4-16,0 0-3 15,2 6-6-15,1 14 3 16,1 6 10-16,-1 8 0 15,0 5 3-15,-1-2-1 16,-1 0-2-16,1-5-11 0,3-8-34 16,2-5-18-16,5-8-15 15,-2-6 2-15,2-5-96 16,-4 0-274-16</inkml:trace>
  <inkml:trace contextRef="#ctx0" brushRef="#br0" timeOffset="18232.72">17230 2044 403 0,'0'0'305'0,"0"0"-202"0,0 0-23 16,0 0-30-1,0 0-21-15,0 0-9 0,0-10-9 16,0 7-11-16,0 1-4 15,6-5-26-15,6-5-148 16,7-6-216-16</inkml:trace>
  <inkml:trace contextRef="#ctx0" brushRef="#br0" timeOffset="18547.68">17416 1830 423 0,'0'0'357'0,"0"0"-320"16,0 0-37-16,0 0-17 15,0 0 8-15,0 0 7 16,0 62 2-16,10-41 5 16,1 0-1-16,0 4 4 15,2-3-4-15,-3-1 2 16,-3-3-3-16,-3-4-3 15,-4-2 0-15,0-5 2 16,0 0-1-16,-4-2 2 16,-9 0-2-16,-5-3 2 15,-3-2-3-15,0 0-48 0,4 0-46 16,3 0-23-16,7-10-43 16</inkml:trace>
  <inkml:trace contextRef="#ctx0" brushRef="#br0" timeOffset="18749.53">17504 1766 534 0,'0'0'100'0,"0"0"51"15,0 0-56-15,0 0-57 16,0 0-38-16,0 0-5 15,-9-20-3-15,36 20 8 16,13 0-2-16,15 0-53 0,8 0-64 16,0-3-161-1</inkml:trace>
  <inkml:trace contextRef="#ctx0" brushRef="#br0" timeOffset="20279.51">18285 1796 366 0,'0'0'80'16,"0"0"48"-16,0 0-91 15,0 0 9-15,0 0 19 16,0 0-34-16,0 0-8 16,0-24 5-16,0 24-13 15,0 0-15-15,0 0-1 0,0 0-6 16,0 0-4 0,-4 13-2-16,-11 10 11 0,-4 7-2 15,-7 9 4-15,1 6 2 16,0 1-2-16,4 3 1 15,2-1 2-15,5-4 2 16,7-8-3-16,7-9-2 16,0-8 0-16,11-8-8 15,13-8 6-15,9-3 2 16,6-4 0-16,0-13 0 16,-5-1-6-16,-9 0 1 15,-8 1 5-15,-7-1 12 16,-8 3 17-16,-2-1 10 15,0 1-11-15,-12 1-21 16,-8 1-7-16,-8 4-6 0,-6 1-3 16,-3 7-7-1,7 1-36-15,6 0-23 0,9 5-106 16,10 2-248-16</inkml:trace>
  <inkml:trace contextRef="#ctx0" brushRef="#br0" timeOffset="20452.03">18290 2102 541 0,'0'0'148'0,"0"0"-39"16,0 0-38-16,0 0-33 15,0 0-38-15,0 0-93 16,-8 0-238-16</inkml:trace>
  <inkml:trace contextRef="#ctx0" brushRef="#br0" timeOffset="24359.01">15099 1213 218 0,'0'0'40'0,"0"0"21"0,0 0-12 16,0 0 16-16,0 0 2 15,0 0 2-15,0 0 11 16,0-4-18-16,0 4-17 16,0 0-14-16,0 0-6 15,0 0-8-15,0 0-6 16,0 0-8-16,0 0-3 16,0 0-6-16,0 0-58 15,0 12-96-15,0 10 114 16,-1 12 33-16,-2 4-25 15,0 3-42-15,1 5 2 0,1-4-74 16,-3 1 37 0</inkml:trace>
  <inkml:trace contextRef="#ctx0" brushRef="#br0" timeOffset="24540.06">15079 1768 69 0,'0'0'53'15,"0"0"-9"-15,0 0 18 16,0 0-11-16,0 73-22 15,0-59 14-15,-6-5 3 16,0 4-23-16,-2 2-9 16,-2 3 5-16,5 5-9 15,0 3-6-15,3-1-4 16,2-3-161-16</inkml:trace>
  <inkml:trace contextRef="#ctx0" brushRef="#br0" timeOffset="24718.7">15034 2307 294 0,'0'0'85'16,"0"0"-66"-16,0 0-10 16,0 0-7-16,0 0 2 15,0 0-1-15,0 92-3 16,10-68 0-16,4 4-22 15,-3-1-53-15,-1 0-100 16</inkml:trace>
  <inkml:trace contextRef="#ctx0" brushRef="#br0" timeOffset="25106.68">15090 2655 143 0,'0'0'105'0,"0"0"16"15,0 0-60-15,0 0-32 16,0 0-5-16,-37 75-13 15,33-53-9-15,4 5 3 16,0 2-3-16,0-1 2 16,0 0 1-16,0 0-3 15,0-1 0-15,3-1 0 16,3-3-2-16,-2 1-33 0,-1 1 7 16,-3 0 0-16,0 3-1 15,0 0-8-15,-7 1 10 16,-7-1 15-16,4-1 8 15,0-2 2-15,1-1 2 16,2-1 19-16,3-2 13 16,2 0-8-16,2-3-14 15,0 1 4-15,0-2-11 16,0 4 0-16,0 2-1 16,0-1-4-16,0 1-4 15,0 1-19-15,-1-2-14 16,-9 2 0-16,-2-2 7 15,0 2-60-15,-3-4-88 0</inkml:trace>
  <inkml:trace contextRef="#ctx0" brushRef="#br0" timeOffset="25499.72">14706 4370 99 0,'0'0'44'0,"0"0"-5"16,0 0 218-16,0 0-138 15,0 0-68-15,0 0-16 16,-11 24 73-16,11-24-48 15,-4 3-52-15,0 7-8 16,-6 4-3-16,-3 1-60 0,-2-1-95 16,4-8-161-1</inkml:trace>
  <inkml:trace contextRef="#ctx0" brushRef="#br0" timeOffset="27173.6">14786 1772 81 0,'0'0'227'0,"0"0"-137"15,0 0-14-15,0 0-35 16,0 0-31-16,0 0 14 15,14-42-18-15,-8 34-6 16,-2 5-1-16,-1 0 0 16,0 0 2-16,0 3-1 15,1-1 0-15,3-1-3 16,1 1 0-16,6 1 2 16,2 0 0-16,4 0 0 0,0 0 1 15,2 0 0-15,0 0 0 16,-3 8 2-16,-4 2-3 15,-2 2 1-15,-7 2-2 16,-4 5-2-16,-2 1 4 16,0 2 18-16,-9 2-2 15,-10 2 5-15,-2-2-1 16,2 0-13-16,1-2-1 16,0 0-4-16,1-2 0 15,3-1-2-15,3-2 3 16,5-2-2-16,0-3-1 15,6 0 0-15,0-6-1 16,0-1-3-16,0-5-13 0,3 0 0 16,10 0 17-1,8-6 12-15,-3-4 22 0,-1-2-20 16,-1 3 7-16,-4-2-12 16,0 2 5-16,1 1-6 15,-1-1-3-15,1 1-5 16,0 1-3-16,-4 4-12 15,-1 1-8-15,-3 2-19 16,-4 0 12-16,1 0-20 16,-2 0 17-16,0 0-20 15,2 0 30-15,5 0 13 16,0 0-44-16,5 0-64 0,-1 0-142 16</inkml:trace>
  <inkml:trace contextRef="#ctx0" brushRef="#br0" timeOffset="27587.76">15283 1756 402 0,'0'0'145'0,"0"0"-48"15,0 0-20-15,0 0-42 16,0 0-33-16,0 0-2 16,-73 27-3-16,56 0 2 15,4 5 0-15,4 4 1 0,6-1 1 16,3-4 3-16,6-7 0 16,21-9-4-16,7-10-13 15,11-5-15-15,10 0-28 16,0-15-26-16,-1-8-118 15</inkml:trace>
  <inkml:trace contextRef="#ctx0" brushRef="#br0" timeOffset="27943.66">15420 1841 426 0,'0'0'40'16,"0"0"-39"-16,0 0 41 15,0 0 17-15,0 89-5 16,-1-63-20-16,-8 1-19 16,4-8-8-16,-1-4-4 15,0-6 2-15,3-6-1 16,2-1-2-16,1-2 12 15,0-2 18-15,0-17-20 16,0-7-12-16,12-7-13 16,0-2-8-16,4 0 21 15,1 2 14-15,6 4 10 0,7 2-11 16,0 12-13-16,-2 4-17 16,-4 8-44-1,-6 3 3-15,-9 0-58 0,-9 2-54 16</inkml:trace>
  <inkml:trace contextRef="#ctx0" brushRef="#br0" timeOffset="28138.73">15495 1810 433 0,'0'0'217'15,"0"0"-120"-15,0 0-30 0,0 0-16 16,0 0-32 0,0 0-19-16,0 9-49 0,0-1-113 15,0 0 5-15</inkml:trace>
  <inkml:trace contextRef="#ctx0" brushRef="#br0" timeOffset="32318.48">15687 1638 260 0,'0'0'109'0,"0"0"-31"15,0 0 20-15,0 0-18 16,0 0-19-16,0 0-6 16,0 0-20-16,0-11-18 15,0 8 6-15,0-1-19 16,0-3 0-16,0 2-2 0,-1-2-2 16,-1 0 1-16,1-1 2 15,-1-1-2-15,1 1 2 16,-2-2 6-16,-2 2-7 15,1-3-2-15,-6 2 1 16,-1-2 3-16,-1-3-4 16,-9 0-2-16,-3-2 2 15,-2 0 0-15,-4 2 0 16,0-1 0-16,2 3 0 16,-1-2-3-16,2 3 3 15,5 2-1-15,-1 4-8 16,3 1 3-16,0-1 1 15,-1 4-3-15,1-2 0 16,1 2 5-16,2-1 3 16,3 1 0-16,0 1 0 0,1-2 0 15,2 2-2-15,2 0 2 16,-2 0 0-16,1 0 0 16,2 0-2-16,-2 0 1 15,-2 0-1-15,-2 0 2 16,-2 0-1-16,1 0 0 15,-3 0 1-15,0 8-4 16,-4-1 4-16,-5 4-1 16,0 2-2-16,1-1 1 15,0 0 2-15,2-2-1 16,6-3 1-16,6-4-1 16,6-1 1-16,1 0 0 0,0 3-3 15,-4 1 0-15,0 3 3 16,-4 4-2-16,0-2-1 15,0 3 2-15,-2 1-2 16,-3 1 2-16,-1 3 0 16,-1 2-3-16,-2 0 4 15,4 1 1-15,0-3-1 16,2-2 0-16,1 3-1 16,1-1 0-16,0 0 0 15,1 3-2-15,-1 2 3 16,2-2 2-16,0 2-2 15,2 0 0-15,-1 1-3 16,1 1 2-16,1 1 1 0,0 2 0 16,0 1-1-16,-1 3 1 15,-1-2 0-15,2 1 0 16,0 4 0-16,5-2 0 16,-1 4 0-16,4 1 1 15,-2 3-1-15,0 3 2 16,1 3-2-16,-4-1 2 15,0 0-2-15,0-5 0 16,0 0-3-16,0-3 3 16,2 1 3-16,-1 2 1 15,4-1 4-15,0-2-1 16,-1-1-7-16,2-6 2 0,-1-1 0 16,-1-4-2-16,2-2 2 15,0 0 0-15,0 2 2 16,0-1-1-16,0-1 0 15,3-1 0-15,0-2-2 16,-3 2 0-16,0-3 1 16,0 2-2-16,0 1 2 15,0 2 0-15,-4 1 1 16,-4 1-3-16,2 2 1 16,3-3 1-16,1 2-2 15,2-1 3-15,0 0-3 16,2 1 1-16,8 2 2 15,4 4 0-15,1 2 0 16,-3 3-3-16,0 0 2 16,0-4-2-16,-3 0 1 0,2-6 0 15,-3 0-1-15,4-5 0 16,0-1 0-16,-3-3 2 16,0-2-1-16,-1-2-1 15,0 0 1-15,-2 2 0 16,0-3-1-16,1 4 0 15,-2-1 0-15,-2-1 0 16,0 2 0-16,1-3 0 16,3-1 0-16,1-2 0 15,3-3-1-15,4 0 1 16,6-5 0-16,2-1-7 0,1-2 3 16,-3-2-2-16,0 1 6 15,-3-2 0-15,2 0 1 16,2 2-1-16,1-2 0 15,3 0 0-15,2 0 1 16,-2 0-2-16,-1 0-5 16,-1 0 4-16,-2 0 0 15,-4-2 2-15,-1-5 0 16,2 1 0-16,-3 0 1 16,4-3-1-16,-2 1 0 15,4-4 1-15,-1-4-1 16,2-1 3-16,2-2-1 15,0-2 2-15,0-1 5 16,1-4 0-16,-1-1-2 0,-1-4 3 16,4-5-8-16,1 1 5 15,-2-2 3-15,1 4-9 16,-4 1 7-16,-2 3-5 16,-5 3-1-16,-1 1 0 15,-4-1 5-15,1-1-6 16,-1-4 2-16,-1-2-1 15,3-4 4-15,3-4 0 16,4-2-4-16,1-4-1 16,-2-2-1-16,3-1 3 15,0 1-2-15,-4-1-1 16,-3 1 2-16,1 1 1 16,-4-1 3-16,2-1-4 15,-3 1-1-15,2-3-1 0,-1 0 0 16,-1-2 2-16,1 1 5 15,-2-3-3-15,-1 4 13 16,-1-4-9-16,-4 5 9 16,-1 1-4-16,-4 4-7 15,0 5 0-15,0 4-5 16,0 3 7-16,0 3-2 16,-1 2 1-16,-5-1-5 15,-3 2-2-15,3 1 3 16,-2 3 6-16,0 0-4 15,0 1 0-15,1 3 4 16,1 2-5-16,-3 2-1 16,0 0-1-16,0-1 0 0,0 0-2 15,-3-1-1-15,1 1 1 16,1 0 1-16,-1 0 1 16,4 2-2-16,1 1 1 15,2 4 0-15,-1 3 1 16,-1-1 1-16,2 4-1 15,1 0-2-15,-2 0 0 16,-1 0-2-16,2-1 1 16,-6-2 0-16,3 2 1 15,0-3 0-15,-1 1 1 0,0 0-1 16,0 1 3-16,4 2-3 16,1-3 0-16,0 3 1 15,1 1 0-15,1 2-1 16,1-1 0-16,0 2-1 15,0 0-2-15,0 0-4 16,0 0-1-16,0 0-2 16,0 0-3-16,0 0-6 15,0 0-7-15,0 0 0 16,0 0 11-16,0 0 7 16,0 0 5-16,0 0 3 15,0 0 1-15,0 0-1 16,0 0-1-16,0 0-1 15,0 0 1-15,0 0 1 16,0 0 0-16,0 0 0 0,0 0 1 16,0 0 3-1,0 0 6-15,0 0 7 0,0 0 1 16,0 0-14-16,0 0-4 16,0 0-10-16,0 6-38 15,0 15-70-15,0-2-125 16</inkml:trace>
  <inkml:trace contextRef="#ctx0" brushRef="#br0" timeOffset="35179.73">22296 5643 551 0,'0'0'16'16,"0"0"40"-16,0 0-38 15,0 0-16-15,109-43 11 16,-78 36 11-16,-1 5 8 15,-5 2-18-15,-3 0-6 16,0 5-8-16,-5 16-1 16,-4 11-3-16,-9 12-1 15,-4 13 5-15,-21 6 0 16,-17-4-2-16,-6-2-1 0,1-11-6 16,7-9 6-16,11-11-4 15,10-11 7-15,8-8-1 16,4-2 2-16,3-5-1 15,0 0 25-15,0 0 35 16,0 0 5-16,21-6-24 16,9-10-38-16,8-1-3 15,5 2-10-15,1 1-38 16,2 1-48-16,0-3-62 16,-2-3-337-16</inkml:trace>
  <inkml:trace contextRef="#ctx0" brushRef="#br0" timeOffset="35362.76">22870 5804 508 0,'0'0'276'15,"0"0"-178"-15,0 0-77 16,0 0-21-16,0 0-34 15,0 0-110-15,59-63-16 16,-29 41-123-16</inkml:trace>
  <inkml:trace contextRef="#ctx0" brushRef="#br0" timeOffset="35695.68">23147 5474 750 0,'0'0'122'0,"0"0"-101"16,0 0-21-16,0 0-1 16,0 0-2-16,80 54 0 15,-62-23 1-15,-5 6 1 16,-7 1 1-16,-6-1 1 16,0-1-1-16,-11-7-3 15,-6-3-9-15,1-9-6 16,1-2 6-16,-1-5 3 15,2-6 3-15,3 1 6 0,3-5 0 16,5 0 13 0,3 0 18-16,0 0-10 0,0 0-21 15,0 0-5-15,17 3-5 16,18-3 10-16,17 2 0 16,13-2-6-16,12 0-57 15,8-7-96-15,-3-16-182 16</inkml:trace>
  <inkml:trace contextRef="#ctx0" brushRef="#br0" timeOffset="36078.3">23901 5461 527 0,'0'0'207'0,"0"0"-101"16,0 0-84-16,0 0-22 15,0 0-18-15,0 0 18 16,23 23 2-16,-7-11 3 16,8-5-4-16,3-6 2 15,1-1 3-15,-7 0 1 16,-3 0 2-16,-10-6 20 16,-7 0-9-16,-1-2-5 15,0 0-4-15,-3-1-2 16,-11 3-7-16,-3 1-2 15,-5 5-1-15,-1 0 0 16,-1 11-2-16,2 16-1 0,4 4 2 16,6 12-3-1,4 6 5-15,8 2-4 0,0 0-8 16,12-13-18-16,25-13-8 16,10-21 8-16,6-4 7 15,4-14-72-15,-4-17-91 16,-6-3-138-16</inkml:trace>
  <inkml:trace contextRef="#ctx0" brushRef="#br0" timeOffset="36413.56">24310 5528 601 0,'0'0'73'16,"0"0"-72"-1,0 0-1-15,0 0 34 0,-12 92 3 16,8-52 1-16,1 2-1 15,-3-1-10-15,6-5-13 16,-3-6-5-16,3-9-1 16,0-9-5-16,0-5-1 15,0-4 5-15,0-3-5 16,0 0 6-16,9-10 3 16,9-13-11-16,5-11-13 15,4-5 13-15,0-7 2 16,6-1-2-16,1 1-1 15,4 7 1-15,-3 6-1 16,-5 11-1-16,-3 9-6 16,-8 8-30-16,-5 5-34 0,-8 1-7 15,-6 20-42-15,-20 7-32 16,-27 8-166-16</inkml:trace>
  <inkml:trace contextRef="#ctx0" brushRef="#br0" timeOffset="36695.77">23100 6224 395 0,'0'0'74'15,"0"0"-45"-15,0 0-25 16,0 0-1-16,0 0 14 15,0 0 79-15,45 8-8 16,19-20-1-16,21-6-49 16,15-2-4-16,8 0-19 15,-2 1-1-15,-11 4-8 16,-16 3-1-16,-18 5-5 16,-14 4 0-16,-19 3-25 15,-22 0-37-15,-6 1-115 16,-37 12-34-16</inkml:trace>
  <inkml:trace contextRef="#ctx0" brushRef="#br0" timeOffset="36877.95">23063 6378 286 0,'0'0'91'0,"108"4"-3"16,-24-4 8-16,18 0-50 15,11-7-21-15,5-7-25 16,-6-4-44-16,-9-4-65 16,-18-4-153-16</inkml:trace>
  <inkml:trace contextRef="#ctx0" brushRef="#br0" timeOffset="37026.82">23991 6215 499 0,'0'0'126'16,"0"0"-26"-16,0 0-85 15,0 0-15-15,0 0-172 16,0 0-30-16</inkml:trace>
  <inkml:trace contextRef="#ctx0" brushRef="#br0" timeOffset="67297.8">9296 5666 137 0,'0'0'94'0,"0"0"-38"16,0 0 22-16,0 0-19 16,0 0-48-16,0 0 13 15,0 0 6-15,-55-39-6 16,50 38 15-16,5-2-21 15,-2 1-7-15,1 1 19 16,1-2 18-16,0 1-32 0,-2 2-12 16,2 0 4-1,0 0-8-15,0 0-1 0,0 0-3 16,-1 0 4-16,1 0-3 16,0 0 2-16,0 0-8 15,0 0-16-15,6 0-15 16,18 0 33-16,12 0 6 15,10 0 2-15,11 2-8 16,5 1 7-16,6 3-15 16,6 2 0-16,1-1 1 15,11 1 4-15,1 2-6 16,5-3-3-16,7 0 9 0,3-3-1 16,1-2-6-16,-1 2-4 15,-4 0-1-15,-5 0-3 16,-2 0 11-16,-2 1 2 15,-4 4 6-15,0-2 6 16,2 1-5-16,1-3 5 16,1-2 2-16,1-2 6 15,4-1 19-15,-3 0-25 16,0 0 1-16,0 0 1 16,-3 0 0-16,-2-3 14 15,-5-3-2-15,4-5 0 16,-8 2-1-16,1 0 23 15,-1 1-23-15,0 0-9 16,2 3 1-16,-3-1-2 16,-2 1 0-16,1 2-3 0,5-1 1 15,2 1-2-15,-2-1-1 16,-5 4 0-16,-1-3 0 16,-1 1 0-16,-2-1-1 15,3 1 0-15,0-1 2 16,-1-1-1-16,5-1 1 15,-1 4-1-15,5-2 0 16,0 0 0-16,2 3 0 16,1-3 3-16,3 1-3 15,3-1 0-15,6-2 0 0,5 0 0 16,3-2 1-16,4 1-1 16,0 2 0-16,-1-3-1 15,-4 0 1-15,-3 0 2 16,-10-3 3-16,-5 3 5 15,-2 2 17-15,0-2 6 16,-2 3-17-16,-1 1-3 16,2-2-13-16,2 0 2 15,4 1-1-15,4-1-1 16,-1-1-1-16,1 1 1 16,-5-1 0-16,0 1 0 15,-5 2 1-15,-1 1 1 16,0 1-1-16,-3 1-1 15,-2 0 2-15,-3 0-2 16,-5-2 0-16,-8-1 0 0,-8 2 0 16,-6-4 2-1,-3 2 5-15,-5 1 2 0,-4-2 1 16,-7-1-4-16,-6 2 2 16,-7 0-1-16,-5 1 6 15,-4 0 8-15,-2 1 11 16,-3 1-3-16,-1 0-10 15,0 0-7-15,0 0-4 16,0 0-3-16,2 0 3 16,-2 0-5-16,3 0-2 15,3-1 0-15,5-1 1 16,0 1-2-16,-4 1 2 0,-3 0-2 16,-4-2 12-16,0 2-3 15,0 0 1-15,0 0-1 16,0 0-1-16,0 0 3 15,0 0-6-15,0 0-4 16,0 0-1-16,0 0 0 16,0 0-4-16,0 0-21 15,0 0-34-15,0 11-20 16,-14 6 11-16,-7-2-62 16,-1-8-142-16</inkml:trace>
  <inkml:trace contextRef="#ctx0" brushRef="#br0" timeOffset="73207.37">15169 2685 164 0,'0'0'100'0,"0"0"-13"16,0 0-36-16,0 0-24 15,0 0 9-15,0 0 20 0,0 0-30 16,11-50 3 0,-4 44-10-16,-4-2 0 0,2 1 4 15,-3 2 19-15,1 2-13 16,-2-1-20-16,1 1 22 15,-1 1-18-15,-1-2 9 16,0 1-16-16,0 1 11 16,0 1-15-16,0-2 2 15,0 1-2-15,0-1 2 16,2 0-2-16,-2 0-2 16,0 1 4-16,1 0-3 15,-1 0-1-15,3 0 0 16,-3 2 1-16,0 0 2 15,0 0 1-15,0 0-4 16,0 0-3-16,0 0 0 0,0 0-3 16,0 0-7-16,0 6-19 15,-7 13 6-15,-9 11 18 16,-4 8 7-16,-6 3 2 16,0 3 2-16,0-2-2 15,1-4-1-15,4-6 0 16,7-9 1-16,4-7 0 15,6-3-1-15,-2-6 0 16,5 1 0-16,0-1 1 16,-2-2-1-16,-2 2-1 15,-2-2-9-15,3 0-6 16,-2 2-29-16,1-1 9 0,-1 0-24 16,2-3 28-16,0-1-16 15,2 0-29-15,2-2-21 16,0 0 8-16,0 0-115 15</inkml:trace>
  <inkml:trace contextRef="#ctx0" brushRef="#br0" timeOffset="73775.61">15029 2559 300 0,'0'0'97'0,"0"0"19"16,0 0-89-16,0 0 6 15,0 0 61-15,0 0-12 16,-24-44-3-16,24 42-26 16,0-1-21-16,0 1-8 15,0-3 1-15,0 3-2 0,0-1-13 16,0 1-4-16,0 2 6 16,0-1-12-16,0 1-4 15,0 0 1-15,0 0 1 16,0 0 0-16,0 0-2 15,8 0 0-15,7 3-6 16,3 13 10-16,3 12-5 16,-3 6-1-16,0 9 5 15,-2 6 0-15,-3 1-3 16,3-5-4-16,3-5-5 16,0-7 5-16,1-7-1 15,-1-7 7-15,-1-6-3 16,-5-5 0-16,3-3-3 0,-2-4 2 15,-2-1 0 1,0 0-3-16,0 0-2 0,-6 0-3 16,0 0-2-16,-6 0-55 15,0 0-64-15,-20 0-193 16</inkml:trace>
  <inkml:trace contextRef="#ctx0" brushRef="#br0" timeOffset="74307.32">15343 2569 244 0,'0'0'105'0,"0"0"-14"16,0 0-49-16,0 0 46 16,0 0-12-16,0 0-14 15,4-68-16-15,-2 63-9 16,1 2 3-16,-3 0-5 16,0 3-9-16,1-2-3 15,-1 0-2-15,0 0 4 16,2 2-9-16,-2-3-6 15,0 1-1-15,0-1-1 0,0 0-3 16,0 2 0-16,0-2-4 16,0 3 2-16,0-2-3 15,0 2 0-15,0 0 0 16,0 0-2-16,0 0 2 16,0 0-1-16,0 0-9 15,0 0-15-15,0 8-29 16,-8 15-33-16,-14 18 73 15,-15 13 14-15,-8 10 8 16,-6 0-3-16,3-5-4 16,11-12-1-16,7-8-5 15,11-10-7-15,0-5-2 16,5-4-15-16,2 0-50 16,1-6-62-16,7-9-124 0</inkml:trace>
  <inkml:trace contextRef="#ctx0" brushRef="#br0" timeOffset="74498.33">15076 2883 280 0,'0'0'135'0,"0"0"-24"15,0 0-65 1,0 0-17-16,0 0-29 0,0 0-66 16,-2-28-145-16</inkml:trace>
  <inkml:trace contextRef="#ctx0" brushRef="#br0" timeOffset="94870.61">14139 12012 260 0,'0'0'63'16,"0"0"-29"-16,0 0-26 16,0 0 33-16,0 0-40 15,0 0 6-15,0 0 29 0,0 0 2 16,-28-36-27 0,25 35 30-16,0-4-22 0,3 2 16 15,-2 2-30-15,1-1-1 16,-1 2 17-16,1-2 4 15,-1 2-7-15,2 0 16 16,0-2-12-16,0 2-13 16,0 0-8-16,0 0-1 15,0 0-6-15,0 0-7 16,14 0 2-16,16 0 11 0,15 0 4 16,21 2-1-1,24 2-2-15,25 2 3 0,22 1-3 16,17 0 0-1,7 0-1-15,1-2-2 0,-7-2-23 16,-9-3-2-16,-11 0 5 16,-16 0 13-16,-13 0 9 15,-17-4 4-15,-15 0-2 16,-18 0 13-16,-15-1 3 16,-18 4 3-16,-10-1 4 15,-9 2 6-15,-4 0 29 16,0-1-14-16,0 0-36 15,0-2-10-15,-11 2-8 16,-4 1-63-16,-4 0-80 16,2 0-40-16</inkml:trace>
  <inkml:trace contextRef="#ctx0" brushRef="#br0" timeOffset="95056.44">16030 11897 553 0,'0'0'104'0,"0"0"-27"15,0 0-5-15,0 0-17 16,0 0-44-16,0 0-11 16,-17-57-36-16,13 57-161 15,-5 0-287-15</inkml:trace>
  <inkml:trace contextRef="#ctx0" brushRef="#br0" timeOffset="118731.6">8729 14401 336 0,'0'0'48'0,"0"0"50"15,0 0-39-15,0 0-17 16,0 0-9-16,0 0 8 16,0 0 11-16,0 0 2 15,-42-19 0-15,42 17-12 16,0 2-20-16,0 0-14 15,0 0-6-15,0 0-1 16,0 0-1-16,0 0 0 16,0 0-3-16,0 0 2 0,0 0-3 15,11 0 4-15,14 3 2 16,16 5 0-16,23-2 2 16,19-2-4-16,24-2 2 15,20-2 4-15,19 0-6 16,9 0 0-16,5-5 1 15,-6 1-1-15,-8 1-18 16,-9 1 13-16,-13-1-11 16,-14 1 5-16,-16 1-2 15,-19 1 5-15,-18 0 6 16,-18 0 2-16,-13 0-2 16,-14 1-2-16,-10 6-7 15,-2-1 6-15,0 2 3 16,-8 3 1-16,-10 3 1 0,-1 2-17 15,-2 2-50-15,2-3-82 16,5-8-114-16</inkml:trace>
  <inkml:trace contextRef="#ctx0" brushRef="#br0" timeOffset="119931.19">13894 14468 279 0,'0'0'81'16,"0"0"-24"-16,0 0-6 15,0 0-11-15,0 0-12 16,0 0 2-16,-52-17 0 15,48 14 16-15,2 2 13 16,2 0-16-16,0 1-10 16,0 0-19-16,0 0-10 15,0 0-2-15,0 0-1 0,0 0 4 16,6 0-5-16,23 0 0 16,20 0 10-16,19 0 10 15,19 0-6-15,20 0-6 16,17-5 3-16,15-2-8 15,15 1-1-15,5 0 2 16,8 2 0-16,6 3-4 16,1 0 3-16,7-2-2 15,4 1-1-15,-5-1 0 16,-5 0 0-16,-14 2 3 16,-12 1-3-16,-17-1 2 15,-15-1-1-15,-18 1-1 16,-17-2 1-16,-21-1-1 0,-15 2 2 15,-14-1 2-15,-15-1-1 16,-8 3 1-16,-5 0 2 16,-4-1 4-16,0 2-3 15,0-1-4-15,0 1-3 16,0 0-3-16,0 0-29 16,0 0-58-16,-10 4-35 15,0-1-78-15</inkml:trace>
  <inkml:trace contextRef="#ctx0" brushRef="#br0" timeOffset="120127.4">17051 14398 622 0,'0'0'53'0,"0"0"45"16,0 0-28-16,0 0-30 15,0 0-27-15,0 0-13 16,0-21-4-16,0 21-37 16,-8 0-128-16,-7 0-177 15</inkml:trace>
  <inkml:trace contextRef="#ctx0" brushRef="#br0" timeOffset="125640.1">13551 17459 189 0,'0'0'88'15,"0"0"-48"-15,0 0 3 16,0 0-27-16,0 0 2 16,0 0 55-16,0 0-47 0,0-22 23 15,0 18-21-15,0-4 10 16,0 6-12-16,0-4-22 16,0 3 16-16,2 0 12 15,-2-2-28-15,0 2 10 16,3 0 2-16,-3 0-6 15,1 0 3-15,-1 3 0 16,0 0 8-16,2 0-2 16,-1 0-2-16,-1 0-1 15,0 0-6-15,0 0-8 16,2 0-2-16,-1 5-6 16,2 12 1-16,-1 9 5 15,-1 4 1-15,3 0 0 0,-1 0-1 16,4-1 2-1,2-5-1-15,7-2-1 0,4-5-3 16,5-4 1-16,5-5-2 16,10-5 3-16,6-3-1 15,15-3-4-15,14-19 2 16,7-6 4-16,6-6-1 16,7-4 2-16,-1-4-1 15,0 3 0-15,-4 3 0 16,-8 4 3-16,-12 6 14 15,-13 8-14-15,-14 7 5 16,-15 5-8-16,-13 4-1 0,-9 2-26 16,-6 0-126-16,0 3-85 15</inkml:trace>
  <inkml:trace contextRef="#ctx0" brushRef="#br0" timeOffset="125838.06">14898 17416 582 0,'0'0'122'16,"0"0"-5"-16,0 0-81 16,0 0-19-16,0 0-11 0,0 0-6 15,3-71-42 1,5 59-40-16,-1-2-81 0,-4 2-124 15</inkml:trace>
</inkml:ink>
</file>

<file path=ppt/ink/ink1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5-05-14T14:35:26.103"/>
    </inkml:context>
    <inkml:brush xml:id="br0">
      <inkml:brushProperty name="width" value="0.05292" units="cm"/>
      <inkml:brushProperty name="height" value="0.05292" units="cm"/>
      <inkml:brushProperty name="color" value="#FF0000"/>
    </inkml:brush>
  </inkml:definitions>
  <inkml:trace contextRef="#ctx0" brushRef="#br0">5571 6353 416 0,'0'0'104'15,"0"0"-16"-15,0 0-67 16,0 0 6-16,0 0 5 0,0 0 6 15,0 0 13 1,0 0-3-16,0-22-18 0,0 22-15 16,0 0-1-16,0 0-2 15,0 0-7-15,0 0-5 16,0 0-7-16,1 2-7 16,6 18-18-16,-1 9 32 15,7 12 3-15,-1 5-2 16,3 0 0-16,-1-5 0 15,0-9-1-15,-2-13 0 16,-1-8-2-16,1-10 2 16,4-1 3-16,14-20 4 15,15-19 4-15,11-18-11 0,3-6-1 16,-3-5 1-16,-8 3 1 16,-9 4 1-16,-12 6 1 15,-7 6-3-15,-12 13 2 16,-2 12-2-16,-4 15 0 15,-2 9-34-15,0 4-244 16,-19 15-220-16</inkml:trace>
  <inkml:trace contextRef="#ctx0" brushRef="#br0" timeOffset="13336.69">11772 2431 573 0,'0'0'97'15,"0"0"26"-15,0 0-74 16,0 0-27-16,0 0-14 16,0 0-8-16,0 0-9 15,0 0-4-15,0 77 7 16,-8-26 6-16,-11 13 9 16,-2 7 7-16,-3-1 4 0,0-4-4 15,5-8-12 1,4-17-1-16,6-12 1 0,1-15-2 15,7-11 0-15,1-3-2 16,0-15 7-16,12-31 8 16,16-18 5-16,4-14-20 15,3-6-24-15,-2 1 12 16,-4 0 3-16,-5 2-7 16,-2 10 12-16,-1 14 4 15,-5 17 0-15,-5 18 2 16,-2 12 1-16,1 10 10 15,5 11-13-15,4 22-2 16,7 21-5-16,-7 13 2 16,0 6 3-16,-2 0 0 0,-2-6 2 15,-4-11 1-15,0-10 0 16,-6-7 1-16,-5-13-2 16,0-12-37-16,-6-14-109 15,-12-4-130-15</inkml:trace>
  <inkml:trace contextRef="#ctx0" brushRef="#br0" timeOffset="13819.18">11909 2638 356 0,'0'0'316'16,"0"0"-278"-16,92-26-25 15,-42 15 14-15,10-3 7 16,5-2-2-16,-6 4-8 0,-9 0-10 15,-13 4-9-15,-13 4 2 16,-12 4-1-16,-9 0-6 16,-3 0 0-16,0 12-12 15,-9 12-5-15,-7 11 13 16,-5 3 4-16,7 5 6 16,6-3-1-16,6-3-2 15,2-7-3-15,17-11-9 16,21-16-8-16,15-3-17 15,13-23 9-15,6-13-1 16,-1-7-2-16,-6 2 14 0,-13-5 14 16,-13 1 6-16,-17 0 18 15,-14 0-4-15,-8 3 44 16,-5 3-25-16,-17 8-8 16,1 11-3-16,5 11-2 15,8 7-16-15,4 2 8 16,-1 27-18-16,-1 17-6 15,-2 14 3-15,4 6 3 16,4 1 0-16,0-4 1 16,9-5-1-16,6-6-4 15,3-9-9-15,-2-14-21 16,-1-13-23-16,0-14-87 16,-3-17-63-16</inkml:trace>
  <inkml:trace contextRef="#ctx0" brushRef="#br0" timeOffset="14004.88">12732 2551 717 0,'0'0'142'0,"0"0"-69"16,0 0-49-16,0 0-24 16,0 0-7-16,0 0 6 15,81-6 1-15,-51 6 1 16,2 0 0-16,3 0-1 15,6 0-28-15,6-14-44 16,-2-5-113-16,-2-5-201 16</inkml:trace>
  <inkml:trace contextRef="#ctx0" brushRef="#br0" timeOffset="14557.1">13478 2549 581 0,'0'0'125'0,"0"0"-125"16,-38 89 0-16,3-33 21 16,-4 5 10-16,-7 6 14 15,3-5-8-15,1-9-23 16,11-15-5-16,13-16-6 16,9-13 1-16,5-9-3 15,4 0 1-15,0-19 14 16,26-17 45-16,10-13-59 15,9-6-2-15,-5-3-23 16,-5 2 0-16,-9 3-22 0,-5 8 13 16,-3 7 14-1,-5 8 18-15,-2 11 0 0,-4 8 16 16,-5 9 14-16,2 2 6 16,2 12-36-16,-1 14-3 15,0 13-5-15,-3 6 7 16,-2 2 0-16,0-2 1 15,0-3 0-15,0-8 2 16,0-4 0-16,0-4-2 16,0-7 2-16,0-2-2 15,0-8 0-15,0-4-20 16,0-5-93-16,0 0-91 16,-9-14-30-16</inkml:trace>
  <inkml:trace contextRef="#ctx0" brushRef="#br0" timeOffset="14753.81">13296 2830 423 0,'0'0'215'0,"0"0"-73"16,0 0-54-16,0 0-31 15,0 0-46-15,0 0-11 16,-14-8-5-16,22 6 4 16,22-5-1-16,21-1 2 15,13-6-1-15,4 2-13 16,-3 0-37-16,-13 2-35 15,-19-1-63-15,-12 0-299 16</inkml:trace>
  <inkml:trace contextRef="#ctx0" brushRef="#br0" timeOffset="16883.49">15049 2255 662 0,'0'0'77'0,"0"0"10"15,0 0-59-15,0 0-22 0,85-42-4 16,-55 42 6-16,-1 0 0 15,1 0 3-15,-3 21-11 16,-5 9-1-16,-11 11-6 16,-10 5 6-16,-1 2 0 15,-12-2 0-15,-11-3-17 16,-4-11 0-16,5-7 18 16,5-11 2-16,7-8-2 15,10-6 0-15,0 0 0 16,14-16 1-16,18-7 4 15,5-5-5-15,9 1 0 16,5-3 1-16,9 0 27 0,-2 3-28 16,-8 7 0-1,-20 11-1-15,-17 7 1 0,-10 2 1 16,-3 0 0-16,0 0-1 16,0 0-6-16,0 14-4 15,0 8-15-15,0 9-5 16,-2 0 22-16,2-6 7 15,0-5-1-15,0-10-10 16,13-10-55-16,7 0 67 16,3-8 2-16,1-15 27 15,0-5 23-15,-9-3-23 16,-9-3 4-16,-6 0-6 16,-1 3-1-16,-17 4-6 15,-2 8-17-15,8 8 3 16,4 7 1-16,6 4-3 0,2 0-4 15,2 10-18 1,28 12-116-16,17 6-79 0,13-1 117 16</inkml:trace>
  <inkml:trace contextRef="#ctx0" brushRef="#br0" timeOffset="17236.65">16160 2450 357 0,'0'0'359'0,"46"-87"-229"0,-10 40-104 15,0 0-25-15,-2 3 8 16,-4 4 17-16,-8 0-18 16,-10 1-5-16,-12 1 4 15,0 4 2-15,-23 1-8 16,-4 5-1-16,1 11 2 15,10 8-2-15,11 6 10 16,0 3 2-16,-1 15-12 16,-2 23-8-16,2 18-14 15,3 12 21-15,3 10 0 16,6 6 1-16,21-7 0 16,13-11-7-16,14-16-30 0,12-21-21 15,4-20-12-15,1-9-8 16,-10-1-7-16,-16-20-60 15,-13-7-108-15</inkml:trace>
  <inkml:trace contextRef="#ctx0" brushRef="#br0" timeOffset="18099.89">16723 2256 574 0,'0'0'218'0,"0"0"-117"15,0 0-58-15,0 0-41 16,0 0-2-16,0 0-2 15,-3-9-2-15,1 9-1 16,-1 5 5-16,-6 14-8 0,-2 6 6 16,-2 7 2-1,-5 4 0-15,3 0 0 0,1-5 0 16,11-6-4-16,3-5-26 16,0-10-14-16,13-7 8 15,10-3 18-15,3-8 11 16,4-15 5-16,-5-4 2 15,-8-1 8-15,-5-2 9 16,-9 2 33-16,-3 2-1 16,0 9-20-16,0 6-6 15,0 8 0-15,0 3-6 16,0 0-11-16,0 0-6 16,0 17-9-16,8 9-29 0,6 6 26 15,8-3 9 1,9-7-7-16,8-10-3 0,5-12 1 15,2 0 12 1,-3-17 4-16,-4-12-4 0,-2-6 0 16,-7 3 0-16,-9 4-2 15,-9 7 4-15,-3 8 2 16,-6 4-4-16,-1 6 10 16,-2 3 4-16,0 0 6 15,0 0-10-15,0 0-10 16,0 0-2-16,-11 13-8 15,-12 11-12-15,-3 8 22 0,-1 4 0 16,0 2 0 0,6-3 0-16,7-7 0 0,10-4-2 15,4-5-1-15,12-6-8 16,22-8 3-16,17-5 1 16,12-1 6-16,16-20-2 15,1-11-7-15,-6-4 3 16,-15-7 7-16,-14-2 2 15,-17 2-1-15,-13 2 5 16,-10 4 18-16,-5 4-18 16,-8 5-4-16,-11 5 2 15,5 9 1-15,5 7 5 16,8 6 17-16,-4 1-22 16,0 10-5-16,-4 19-39 15,-5 15 18-15,5 9 15 0,3 1 5 16,5-2-1-1,1-8 2-15,1-10 0 0,12-7 0 16,-1-8 0-16,-4-8 0 16,-5-5 5-16,-3-4-5 15,0-2 2-15,0 0-2 16,0 2 1-16,-11 6-1 16,-17 5-10-16,-11 5-51 15,-7 2-110-15,-2-3-49 16,-2-2-194-16</inkml:trace>
  <inkml:trace contextRef="#ctx0" brushRef="#br0" timeOffset="18397.95">15947 2819 442 0,'0'0'57'16,"0"0"-38"-16,0 0 51 15,113 0 34-15,-54 0-40 16,13-6-23-16,15-5-8 16,4 0-16-16,1 0-8 0,-5 0-2 15,-16 2-4 1,-17 1-3-16,-21 5 0 0,-16 0-4 15,-17 3-38-15,-3 0-31 16,-39 9-105-16,-24 3 49 16,-25 3-255-16</inkml:trace>
  <inkml:trace contextRef="#ctx0" brushRef="#br0" timeOffset="18564.88">16057 2948 212 0,'0'0'83'15,"0"0"61"-15,0 0-51 16,121 2 20-16,-61-2-58 16,13-9-13-16,13-4-7 0,7-1-23 15,1-2-7 1,0-1-5-16,-10-2-76 0,-10-4-89 16,-10 2-303-16</inkml:trace>
  <inkml:trace contextRef="#ctx0" brushRef="#br0" timeOffset="18727.72">17013 2800 89 0,'0'0'674'0,"0"0"-547"16,0 0-68-16,0 0-4 16,0 0-17-16,0 0-24 15,-3-14-14-15,3 14-11 0,5-2-73 16,1-6-183-1,-6-2-347-15</inkml:trace>
  <inkml:trace contextRef="#ctx0" brushRef="#br0" timeOffset="20913.77">14369 3148 545 0,'0'0'151'0,"0"0"-52"16,0 0-31-16,0 0-25 16,0 0-40-16,0 0-3 15,-21 23-16-15,7 20 13 16,-4 3 3-16,3 4 2 16,-1-5-1-16,6-13 2 15,2-11-1-15,5-12-2 16,3-6 1-16,0-3 0 15,0-11 7-15,21-24 13 0,10-16-21 16,8-12 0 0,1 2-28-16,-10-3 9 0,-6 5 10 15,-6 6 0 1,-3 8 9-16,-5 12 1 0,0 10 4 16,-4 12 14-16,3 11-8 15,4 0-11-15,6 26 0 16,-1 15-18-16,-2 15 15 15,-8 11 1-15,-7 5-4 16,-1-1-19-16,0-8-54 16,0-12-43-16,0-15-30 15,0-18 9-15,-1-17-109 16</inkml:trace>
  <inkml:trace contextRef="#ctx0" brushRef="#br0" timeOffset="21411.98">14349 3232 718 0,'0'0'54'0,"0"0"-40"15,142-20-13-15,-73 10 1 16,1-1 11-16,-5 0 3 16,-4 2-3-16,-7-2 0 15,-6 2-6-15,-11 0-5 16,-14 5-1-16,-13 1-1 15,-8 3 0-15,-2 0 0 16,0 0-20-16,-3 3 6 0,-15 11 4 16,0 7 9-16,-1 6 1 15,5 5 0-15,8 7 1 16,3 0-1-16,3 1 0 16,15-3 0-16,19-14 0 15,17-11-18-15,15-12-14 16,9-10 1-16,3-22-10 15,-7-7-9-15,-15-6-7 16,-17 0 57-16,-23-1 46 16,-11 0 66-16,-5 0-31 15,-3 3-32-15,-19 7-5 16,2 7-16-16,2 12 0 16,6 9 18-16,9 8-18 15,1 0-11-15,-2 23-17 16,-3 21-23-16,2 18 2 0,5 7 18 15,0 4 2-15,12-3-22 16,14-7-15-16,6-10-6 16,10-17-46-16,1-26-56 15,6-10-75-15</inkml:trace>
  <inkml:trace contextRef="#ctx0" brushRef="#br0" timeOffset="21577.1">15366 3188 786 0,'0'0'64'0,"0"0"-64"0,0 0-2 15,0 0-43 1,121 17 38-16,-40-17 5 0,19 0-29 16,12-3-54-16,3-16-94 15,-12-2-200-15</inkml:trace>
  <inkml:trace contextRef="#ctx0" brushRef="#br0" timeOffset="21961.67">16172 3100 525 0,'0'0'120'16,"0"0"-42"-16,-103 75 18 16,62-34-46-16,-1 6-33 15,3 3-11-15,5-3-2 0,13-9-3 16,10-13 0-1,9-14 0-15,2-11-1 0,0 0 3 16,10-11 2-16,16-18 0 16,6-10-5-16,1-4-34 15,-8-1 12-15,-5 0 8 16,0 2-2-16,-2 2 3 16,2 8 13-16,-1 9 7 15,-8 7 2-15,-1 12 12 16,-7 4-5-16,0 0 14 15,3 4-30-15,2 18-10 16,3 9 4-16,-4 8-2 16,-2 5 7-16,-2 3 1 15,3-4 3-15,-1 3-3 0,3-5 0 16,0-6-15-16,-2-8-26 16,4-14-46-16,-4-13-49 15,-1-3-76-15</inkml:trace>
  <inkml:trace contextRef="#ctx0" brushRef="#br0" timeOffset="22148.57">15926 3244 707 0,'0'0'87'16,"0"0"-34"-16,0 0-53 15,0 0-19-15,0 0 19 16,109-5 3-16,-53 5 8 0,7 0 4 15,0-1-3-15,-7-3-11 16,-11 2-1-16,-20 1-128 16,-25 1-70-16,-14 0-327 15</inkml:trace>
  <inkml:trace contextRef="#ctx0" brushRef="#br0" timeOffset="22461.7">14685 3747 474 0,'0'0'103'0,"0"0"4"0,0 0-61 16,0 0-36-16,0 0-10 15,0 0 2-15,106 3 19 16,-29-3 27-16,26-3-9 15,18-6-15-15,10-5-1 16,2-3-13-16,-10 0-7 16,-22 1-3-16,-22 2 1 15,-22 3-3-15,-24 3 2 16,-16 2-4-16,-17 6-1 0,-6 0-29 16,-42 0-88-1,-25 13-36-15,-28-4-181 16</inkml:trace>
  <inkml:trace contextRef="#ctx0" brushRef="#br0" timeOffset="22644.54">14794 3878 368 0,'0'0'112'16,"106"2"-17"-16,-32-2 3 15,16 0-33-15,13-2-26 16,10-13-15-16,8-2-24 15,-2-2-6-15,-10-3-78 16,-11 5-45-16,-23 0-10 0,-23 0-59 16</inkml:trace>
  <inkml:trace contextRef="#ctx0" brushRef="#br0" timeOffset="22785.76">15811 3734 467 0,'0'0'165'16,"0"0"-61"-16,0 0 16 15,0 0-49-15,0 0-37 16,0 0-1-16,-15-4-21 16,15 4-12-16,3 0-37 15,18 0-93-15,5-13-136 16</inkml:trace>
  <inkml:trace contextRef="#ctx0" brushRef="#br0" timeOffset="25109.85">18035 3005 622 0,'0'0'77'0,"0"0"77"15,0 0-87-15,0 0-13 16,-10-74-20-16,15 57-12 16,13 1-12-16,5-1-3 15,5 5-7-15,4 2-3 16,2 8 0-16,-3 2-1 15,-3 0-16-15,-4 14-7 16,-12 4-11-16,-7 5 5 0,-5 2-13 16,-5 1 18-16,-17 0 14 15,-3-1 9-15,2-2 5 16,4-3 1-16,11-3-1 16,4 2 0-16,4-2-6 15,0 3 3-15,0-2 3 16,7 5 8-16,4 2 4 15,3 3-4-15,0 2-2 16,2 1-2-16,-1-2-1 16,-3-5-1-16,-8-4 0 15,-4-6-1-15,0-6-1 16,-13-4-13-16,-9-4-4 16,-5 0 3-16,5-4-39 15,5-16-49-15,15-6-23 16,2-3-58-16,25-1-23 0</inkml:trace>
  <inkml:trace contextRef="#ctx0" brushRef="#br0" timeOffset="25408.7">18678 3135 81 0,'0'0'481'0,"0"0"-347"16,0 0-43-16,0 0-56 15,0 0-35-15,0 0 0 16,-19 56 0-16,19-42 2 16,0-2-2-16,13-7 1 15,8-3 1-15,6-2 2 0,3-3 11 16,-1-11 4-16,-5-2 4 16,-7-4-11-16,-9-2-3 15,-8-2 6-15,-1 2-9 16,-26 0-5-16,-4 5-1 15,2 8-5-15,10 4-2 16,10 5 0-16,8 0-14 16,1 7-44-16,3 3-120 15,19-10-6-15</inkml:trace>
  <inkml:trace contextRef="#ctx0" brushRef="#br0" timeOffset="25597.83">19051 2873 213 0,'0'0'565'0,"0"0"-450"16,0 0-62-16,0 0-32 16,0 0-21-16,0 0-49 15,76-18-9-15,-31 20-47 16,2-2-80-16,-5-2-106 15</inkml:trace>
  <inkml:trace contextRef="#ctx0" brushRef="#br0" timeOffset="25808">19373 2723 621 0,'0'0'136'16,"0"0"-3"-16,0 0-64 15,0 0-36-15,0 0-33 16,-22 99-14-16,1-33 14 15,3 8 0-15,1 4 2 16,7 0 0-16,0-3-2 16,7-5 0-16,3-10-20 15,0-9-31-15,14-17-32 16,16-22-72-16,9-12-96 16</inkml:trace>
  <inkml:trace contextRef="#ctx0" brushRef="#br0" timeOffset="25972.52">19600 3310 734 0,'0'0'169'0,"0"0"-83"15,0 0-24-15,0 0-37 16,0 0-19-16,0 0-6 16,0-24-15-16,0 24-35 15,0 6-46-15,-9 4-124 16,-8-2 48-16,-9-1-232 15</inkml:trace>
  <inkml:trace contextRef="#ctx0" brushRef="#br0" timeOffset="26227.11">18438 3756 569 0,'0'0'149'0,"0"0"-51"16,0 0-71-16,79-1-18 15,-18-12 2-15,9-2 1 16,3-2-1-16,0 3-8 16,-4 0-3-16,-8 4-1 15,-15 4-1-15,-20 6-14 0,-26 0-50 16,-9 0-52-1,-40 2-211-15</inkml:trace>
  <inkml:trace contextRef="#ctx0" brushRef="#br0" timeOffset="26409.83">18463 3846 455 0,'0'0'255'0,"0"0"-161"16,0 0-55-16,0 0-11 15,108-8-3-15,-50-5-11 16,9-2-9-16,9-1-5 0,3 3 0 16,1 3-33-16,-9-5-77 15,-12-6-110-15</inkml:trace>
  <inkml:trace contextRef="#ctx0" brushRef="#br0" timeOffset="26956.98">20280 2874 474 0,'0'0'163'16,"0"0"-42"-16,0 0-94 15,0 0-27-15,0 0-1 16,-41 96 1-16,30-46 19 15,3 3-3-15,5 4 2 16,3 1-11-16,11-4-4 16,11-4 0-16,12-12-1 15,7-11 0-15,12-17-2 16,13-10-21-16,7 0 5 16,6-26-79-16,-9-9-69 0,-13-8-344 15</inkml:trace>
  <inkml:trace contextRef="#ctx0" brushRef="#br0" timeOffset="27158.73">20319 2835 702 0,'0'0'28'0,"0"0"-13"16,87-19-14-16,-49 13 1 15,2 2 11-15,5 1-6 16,-2 3-7-16,0 0 3 0,-8 0-7 16,-14 5-59-16,-14-3-88 15,-7 3-194-15</inkml:trace>
  <inkml:trace contextRef="#ctx0" brushRef="#br0" timeOffset="27672.63">20335 3033 638 0,'0'0'81'16,"0"0"-70"-16,131 0 53 15,-59 0-12-15,11-12-27 16,5 0-18-16,-1-5-7 16,-14 0-1-16,-18 2 1 15,-22 3 1-15,-18 6 0 16,-9 2 4-16,-6 4 1 0,0 0 29 15,0 0-15-15,0 0-19 16,0 1-1-16,-6 18-4 16,0 7 1-16,2 8 2 15,4 5 1-15,4 5 0 16,20-1 0-16,8-5 1 16,8-6-1-16,7-9-11 15,0-9-12-15,-1-11-16 16,-9-3-17-16,-7-2 6 15,-8-15-14-15,-8-4 7 16,-7-8 32-16,-7-5 25 16,0-7 45-16,-18-2 7 0,-13-3-25 15,-1 5-3-15,4 9 47 16,10 9-7-16,11 12 14 16,5 9-21-16,2 2-42 15,0 5-15-15,15 22-29 16,11 6-7-16,11 4 32 15,12-3 0-15,8-5-9 16,9-10-17-16,5-6 8 16,-3-12-28-16,-2-1-70 15,-12-20-54-15,-12-10-296 16</inkml:trace>
  <inkml:trace contextRef="#ctx0" brushRef="#br0" timeOffset="27870.77">21670 3056 294 0,'0'0'391'0,"0"0"-241"16,0 0-77-16,0 0-57 15,0 0-16-15,88-25-4 16,-54 25 2-16,5 0-45 15,-2 0-32-15,-7 0-102 16,-13 0-181-16</inkml:trace>
  <inkml:trace contextRef="#ctx0" brushRef="#br0" timeOffset="28055.66">21582 3205 496 0,'0'0'139'15,"0"0"-132"-15,0 0 17 16,0 0 55-16,103 0-5 16,-47-6-51-16,7-5-23 15,3-9-13-15,-5-9-128 16,-10-6-258-16</inkml:trace>
  <inkml:trace contextRef="#ctx0" brushRef="#br0" timeOffset="28958.07">22147 2877 587 0,'0'0'166'15,"0"0"-89"-15,0 0-26 0,0 0-24 16,85-64-15-16,-59 56-6 16,-5 2 0-16,-3 5-2 15,-3 1-4-15,-5 0-6 16,-9 2-19-16,-1 11-33 15,-6 4-31-15,-19 3 33 16,-5-1 44-16,5-3 11 16,5-1-1-16,10-1 1 15,8 0 0-15,2 2 1 16,0 0 14-16,0 2 9 0,2 2 12 16,8 3-4-1,0 1-15-15,-2 2-2 0,3 1-6 16,-4-2-1-16,-1-4-4 15,-3-5 1-15,-3-1-2 16,0-5-2-16,-6-2-38 16,-13-2-3-16,-5-3 1 15,-2-3-12-15,4 0-43 16,1-2 14-16,8-10 28 16,8-1 46-16,5-3 6 15,29-2 1-15,17-5-177 16</inkml:trace>
  <inkml:trace contextRef="#ctx0" brushRef="#br0" timeOffset="29254.16">22589 2995 248 0,'0'0'191'16,"0"0"-64"-16,0 0-19 16,0 0 3-16,0 0-50 15,0 0-30-15,-30-7-29 16,30 17-2-16,0 6-4 15,0 0 4-15,19-7 3 16,8-6-3-16,11-3-3 16,5 0 3-16,0-14 13 15,-5-2-8-15,-9-7-1 16,-11 1 4-16,-13-1-1 16,-5 1 5-16,-8 2-9 0,-29 6-3 15,-18 7-1 1,-1 7-24-16,7 3-30 0,18 18-62 15,19-1-58-15,12 3-134 16</inkml:trace>
  <inkml:trace contextRef="#ctx0" brushRef="#br0" timeOffset="29537.64">22122 3297 6 0,'0'0'642'0,"0"0"-561"0,0 0-74 16,0 0-7-16,0 0-14 16,0 0 13-16,75 9-4 15,5-8 5-15,20-1 20 16,11 0-1-16,0-5-9 15,-5-5-2-15,-11 2-6 16,-20 1-2-16,-23 5-11 16,-26 2-7-16,-26 0-57 15,-20 0-91-15,-39 0-250 16</inkml:trace>
  <inkml:trace contextRef="#ctx0" brushRef="#br0" timeOffset="29739.66">22098 3655 357 0,'0'0'76'0,"0"0"-8"15,-4 95-28-15,-7-52-30 16,1-1-1-16,-1-8-9 15,8-8-64-15,3-15-139 16</inkml:trace>
  <inkml:trace contextRef="#ctx0" brushRef="#br0" timeOffset="30339.01">22447 3671 674 0,'0'0'145'16,"0"0"-135"-16,0 0-10 15,0 0-13-15,0 0 11 16,8 72 2-16,3-51 0 16,3 0 0-16,5-4 0 0,-1-3 0 15,0-6 4 1,-1-8-4-16,3 0 2 0,3-7 3 15,3-17-2-15,0-6-3 16,-7-1-2-16,-4 0-19 16,-9 2 8-16,-4 5 9 15,-2-3-16-15,4 5-4 16,5 3-12-16,4 3 14 16,4 3 7-16,4 7 15 15,0 4 4-15,-3 2 7 16,-2 2 9-16,-5 13-10 15,-5 6-9-15,-6 3-1 16,0 6 0-16,-6 5 4 0,-13 0 0 16,3 2-2-1,7-5 3-15,9-8-5 0,0-5-30 16,11-11-10-16,16-8-19 16,0 0-6-16,5-20 19 15,-2-9 46-15,-3-4 32 16,-7-2 95-16,-4-3-29 15,-9-4-11-15,-7 1-45 16,-2-1-1-16,-17 3-13 16,-8 6-14-16,-3 11-7 15,4 13-1-15,-2 9-6 16,5 5-12-16,6 21-38 16,10-1-76-16,7-6-102 15,18-11-262-15</inkml:trace>
  <inkml:trace contextRef="#ctx0" brushRef="#br0" timeOffset="30607.97">23369 2984 298 0,'0'0'390'16,"0"0"-272"-16,0 0-80 0,0 0-38 15,0 0-6-15,-79 75 4 16,46-40 2-16,3 1 6 16,4-3-4-16,4-4 2 15,5-8-4-15,6-10-32 16,10-9-90-16,1-2-36 15,9-21-161-15</inkml:trace>
  <inkml:trace contextRef="#ctx0" brushRef="#br0" timeOffset="30770.2">23241 3034 43 0,'0'0'581'0,"0"0"-442"0,0 0-119 15,0 0-20-15,-11 86-4 16,11-46 4-16,11-1 1 15,26-6-1-15,12-2-11 16,9-5-21-16,-1-11-39 16,-1-15-123-16</inkml:trace>
  <inkml:trace contextRef="#ctx0" brushRef="#br0" timeOffset="33150.54">23451 3052 138 0,'0'0'61'0,"0"0"-42"16,0 0 15-16,0 0-1 15,0 0 77-15,0 0-40 16,21-82 37-16,-15 67-37 16,0-2 13-16,0-2-27 15,2 2-10-15,-1 0-1 16,-1 5-4-16,-2 1-5 16,1 4-15-16,-1 2-2 15,-2 4 1-15,-2 1-9 16,4 0-11-16,3 0 0 15,8 6-8-15,8 13-8 16,2 9 15-16,-3 7-7 16,-7 1-7-16,-8 3-7 0,-7-8-2 15,0-3 8-15,-11-5-14 16,-7-7 22-16,3-2 7 16,3-8 2-16,6-2 0 15,5-4-1-15,1 0 2 16,0 0 3-16,8 0 3 15,25-6 1-15,21-9-9 16,22-2 0-16,11 1-29 16,-4 0 7-16,-11 2-5 15,-14 1 25-15,-24 1 2 16,-15 5 2-16,-14 3 1 16,-5 4 1-16,0 0 53 15,0 0-39-15,0 0-18 0,0 0 0 16,0 0-7-1,0 9-6-15,0 5-8 0,0 2 18 16,0-2 2-16,8-4-7 16,4-7-9-16,5-3-13 15,3 0 30-15,-4-11 10 16,-1-6 19-16,-6-2 1 16,-4-5 15-16,-5-1-28 15,0 0-9-15,-12 0-5 16,-14 5-3-16,-3 4-1 15,6 7 0-15,5 9-4 16,8 0-9-16,7 13-42 16,3 6-63-16,16-6-76 15,21-9-195-15</inkml:trace>
  <inkml:trace contextRef="#ctx0" brushRef="#br0" timeOffset="33321.6">24259 3018 292 0,'0'0'434'0,"0"0"-290"15,0 0-72-15,0 0-27 16,0 0-45-16,0 0-69 0,-5-17-135 16,18 25 65-16,-1-3-45 15</inkml:trace>
  <inkml:trace contextRef="#ctx0" brushRef="#br0" timeOffset="35331.41">20477 4004 589 0,'0'0'128'0,"0"0"2"16,0 0-44-16,0 0-16 0,0 0-54 15,0 0-16-15,-9 31-21 16,6 22 12-16,-2 17 9 15,4 10-3-15,1 1 6 16,0 3-3-16,0-6 2 16,13-9-1-16,4-12-2 15,4-19-19-15,13-15-2 16,10-17-8-16,18-6-11 16,6-32-28-16,3-18-118 15,-12-9-350-15</inkml:trace>
  <inkml:trace contextRef="#ctx0" brushRef="#br0" timeOffset="35518.99">20550 4025 581 0,'0'0'0'0,"0"0"-15"16,98-2 15-16,-59-1 1 15,1 3 11-15,8 0 12 16,0 0-6-16,-1 3-18 16,-9 2-77-16,-19-2-187 15</inkml:trace>
  <inkml:trace contextRef="#ctx0" brushRef="#br0" timeOffset="36000.66">20469 4282 360 0,'0'0'334'0,"0"0"-324"16,97 2 8-16,-30-2 28 15,11-2-2-15,0-10-22 16,-1 2-2-16,-11 3-18 16,-14 4-2-16,-18 3 6 15,-17 0-6-15,-10 2 0 16,-7 13 0-16,0 9-18 15,0 6 14-15,-10 5 3 0,2 1 1 16,6 3 5 0,2-2-4-16,4-1 0 0,15-4 0 15,5-6 2-15,4-8-3 16,6-9 1-16,1-9 1 16,1-2 0-16,-2-22-2 15,-3-6-2-15,-1-7 1 16,-6-3 1-16,-7 1 0 15,-9-4 2-15,-8 5 1 16,0 3 8-16,-4 9 11 16,-7 13 6-16,7 6 2 15,1 7-7-15,3 0-13 0,0 12-10 16,0 12-33 0,18 8 14-16,4 2 19 0,10-3 0 15,12-5-2 1,11-11-12-16,5-8-16 0,7-7-13 15,-4-2-36-15,-4-18-60 16,-8-6-80-16</inkml:trace>
  <inkml:trace contextRef="#ctx0" brushRef="#br0" timeOffset="36186.95">21698 4375 222 0,'0'0'93'16,"0"0"-57"-16,0 0 20 0,0 0-8 16,0 0 21-1,102 17-39-15,-54-17-17 0,2 0-13 16,-9 0-41-16,-18 0-96 16,-21-1-161-16</inkml:trace>
  <inkml:trace contextRef="#ctx0" brushRef="#br0" timeOffset="36330.56">21655 4531 226 0,'0'0'136'0,"0"0"-56"16,80 7 26-16,-12-7-26 16,14 0-38-16,13-13-42 15,-1-11-71-15,-6-7-133 0</inkml:trace>
  <inkml:trace contextRef="#ctx0" brushRef="#br0" timeOffset="36663.77">22290 4180 635 0,'0'0'130'0,"0"0"-86"16,-50 84-42-16,32-35-2 15,6 5 1-15,9 4 6 16,3 4-4-16,18 1 1 16,10-7 3-16,11-14-6 0,6-19 0 15,6-15-1-15,4-8-16 16,-7-17 15-16,-10-14-5 16,-10-4 6-16,-16-4 4 15,-12 6 0-15,-6 1 5 16,-28 3-9-16,-4 9 0 15,3 11-3-15,10 9-3 16,14 0 5-16,11 16-1 16,0 9-91-16,18 1-4 15,22-4-104-15</inkml:trace>
  <inkml:trace contextRef="#ctx0" brushRef="#br0" timeOffset="37680.89">22751 4531 401 0,'0'0'152'0,"0"0"-11"16,-17-88-5-16,17 56-66 15,1-4-37-15,18-1-4 16,5-2-13-16,0 2-11 16,-4 4 2-16,-6 4 5 15,-6 7 4-15,-4 7 12 16,-1 6-9-16,-3 6-13 15,0 2 7-15,0 1-13 16,0 0-2-16,0 21-10 0,0 15-16 16,0 19 3-16,0 5 21 15,0 4 3-15,0-1-16 16,11-6-16-16,14-13-29 16,12-14-36-16,9-17-40 15,8-13-24-15,3-14 57 16,-8-15-22-16,-10-6-11 15,-18 1 22-15,-15 1 116 16,-6 2 85-16,-20 2 6 16,-3 5-39-16,0 7 98 15,11 6 121-15,5 7-97 16,4 4-104-16,0 0-30 0,-3 10-40 16,2 14-32-1,2 4 18-15,2 2 13 0,0-1-9 16,18-7-10-16,7-5 7 15,3-11-22-15,4-6 6 16,-4 0 29-16,-4-14 14 16,-5-6-7-16,-6-2-3 15,-8 0 2-15,-5 2 1 16,0 3-1-16,0 5 7 16,-2 7 10-16,0 5 27 15,2 0-44-15,-1 0-6 16,1 12-47-16,0 7 25 15,0 1 21-15,11 2-3 16,9-3 1-16,8-9-8 16,4-7 1-16,-2-3 3 0,-2-5 7 15,-8-12 5-15,-6-3 3 16,-7-1 16-16,-7 1 10 16,0-1-21-16,-1 4-3 15,-8 8-10-15,3 3 5 16,3 4-4-16,1 2 6 15,1 0-7-15,-2 0-1 16,-3 14-13-16,2 2 6 16,2 5 6-16,2-2 2 15,0-2-1-15,19-5-4 16,8-5 3-16,6-7-15 16,5 0 11-16,3-5 3 0,1-15 1 15,-5-2-2 1,-8 0-10-16,-10-2 6 0,-12 0 1 15,-7 1 5-15,0 4 1 16,-6 5 1-16,-3 3 1 16,4 8 14-16,3 3 30 15,-1 0-35-15,-1 8-10 16,-4 18-24-16,-2 10-2 16,2 6 25-16,1 3 0 15,4-1-1-15,1-1 1 16,2-10 0-16,0-9 0 15,0-12 1-15,0-7 0 16,0-5 0-16,0 0 2 0,-16 0 17 16,-20 2-4-1,-20 3-8-15,-10 2-7 0,3-7-54 16,11 0-188-16,16 0-321 16</inkml:trace>
  <inkml:trace contextRef="#ctx0" brushRef="#br0" timeOffset="37995.02">22017 4914 551 0,'0'0'142'16,"0"0"-82"-16,0 0-60 16,0 0 2-16,111 2-2 15,-13-2 34-15,23-5 4 16,13-3-10-16,2 1 0 16,-14 2-28-16,-22 0 0 15,-29 3-8-15,-27 2-25 16,-29 0-23-16,-15 0-59 15,-29 0-74-15,-33 5-144 0</inkml:trace>
  <inkml:trace contextRef="#ctx0" brushRef="#br0" timeOffset="38179.82">21968 5088 306 0,'0'0'38'16,"0"0"41"-16,121 26 12 15,-28-25-6-15,21-1 1 16,18 0-34-16,8-13-29 16,-3-2-20-16,-7-2-3 15,-14 0-84-15,-22-2-117 16,-28 2-107-16</inkml:trace>
  <inkml:trace contextRef="#ctx0" brushRef="#br0" timeOffset="38330.8">23018 4995 390 0,'0'0'313'0,"0"0"-211"16,0 0-16-16,0 0-53 15,0 0-33-15,0 0-15 16,9 15-63-16,15-8 51 16,6-7-58-16,3 0-82 15</inkml:trace>
  <inkml:trace contextRef="#ctx0" brushRef="#br0" timeOffset="66851.4">19986 2271 213 0,'0'0'159'16,"0"0"-99"-16,0 0 4 15,0 0-40-15,0 0 17 16,0 0-6-16,0 0 10 16,0 0-19-16,0 0-16 15,0-16 3-15,0 16-1 16,0 0-12-16,0 0-3 15,0 0-6-15,-5 8 5 16,2 7-3-16,-1 8 3 16,4 0 4-16,0-1 0 15,3-1-3-15,10-2 3 16,5-5-1-16,0 0 3 16,3-2 2-16,1 0 0 0,-3 0 2 15,-5-1-6-15,-2 0-1 16,-7 1-1-16,-5 2-8 15,0 1 10-15,0 0-1 16,-10-1 1-16,-10-1 0 16,-4 0 4-16,-3 0-2 15,-4-2 4-15,-2 0-6 16,2-2 4-16,4-4-3 16,4-3-1-16,7-2 3 15,9 0-3-15,7-5 0 0,3-14-51 16,22-8-255-1</inkml:trace>
  <inkml:trace contextRef="#ctx0" brushRef="#br0" timeOffset="67080.6">20003 2290 466 0,'0'0'110'0,"0"0"-78"15,0 0 15-15,106-21-14 16,-74 15-18-16,1 3-14 0,-3 2-1 16,-2-1-26-16,-6 2-51 15,-7-2-117-15</inkml:trace>
  <inkml:trace contextRef="#ctx0" brushRef="#br0" timeOffset="67981.79">20360 2138 570 0,'0'0'162'0,"0"0"-75"16,0 0-70-16,0 0-17 16,0 0-18-16,0 0 5 15,-13 72 13-15,1-11 0 16,-1 9 4-16,-5 5-2 15,3-7-1-15,6-13-1 16,9-15-26-16,0-10-2 16,3-13-9-16,13-12 4 15,11-5-17-15,9-10-21 16,8-16-106-16,-2-7 36 0,-4-2 4 16,-10 0 137-16,-7-1 30 15,-12 3 44-15,-6 4 30 16,-3 4 24-16,0 7-29 15,0 1 25-15,0 11-19 16,0 4-52-16,0 2-30 16,-5 0-23-16,-7 15-18 15,-5 11 3-15,-6 10 8 16,4 2-1-16,2-3-21 16,8-6 7-16,6-7-20 15,3-7 17-15,0-10-1 16,0-5 15-16,11 0 11 15,5-5 13-15,1-11-12 0,-1-4 3 16,-8-2 1 0,-4 2 1-16,-4 1 12 0,0 2-17 15,0 8 18-15,0 3-10 16,0 6-9-16,2 0-9 16,11 1-54-16,8 13 61 15,13 0 2-15,11-1 0 16,7-7 0-16,6-6 2 15,-10 0 3-15,-11-2 11 16,-8-10 40-16,-7-4 6 16,-5 4-17-16,-3-4-34 0,-6 5-9 15,-2 1 8 1,-6 3-5-16,0 4-5 0,0 3 0 16,0 0-5-1,-5 0-16-15,-8 3-26 0,-5 11 22 16,-4 10 12-16,1 1 7 15,-2 4-1-15,7 0 5 16,3 0-5-16,11-6 0 16,2-6-15-16,10-6 12 15,17-6 10-15,9-5 0 16,3 0-5-16,-2-10-10 16,-2-6-23-16,-9-2 0 15,-8-1 30-15,-11 2-68 16,-7 2-60-16,-7 4-78 15</inkml:trace>
  <inkml:trace contextRef="#ctx0" brushRef="#br0" timeOffset="68239.71">20201 2735 248 0,'0'0'140'15,"0"0"-53"-15,0 0-67 16,95-34-6-16,-49 15 15 16,2 2-9-16,2 0-4 0,-3 3-9 15,-4 3-7 1,-5 5-5-16,-10 1-27 0,-10 2-62 15,-15 3-50-15,-3 0-118 16</inkml:trace>
  <inkml:trace contextRef="#ctx0" brushRef="#br0" timeOffset="68459.01">20056 2769 381 0,'0'0'147'0,"0"0"-38"16,104-22-50-16,-60 10-6 16,-1 3-8-16,0 2-29 15,1 2-13-15,-3 3-3 16,1 2-1-16,-6 0-25 16,-6 0-39-16,-8 0-48 15,-11 0-33-15,-8 0-110 16</inkml:trace>
  <inkml:trace contextRef="#ctx0" brushRef="#br0" timeOffset="68594.87">20454 2740 110 0,'0'0'191'16,"0"0"-31"-16,0 0-20 0,0 0-34 16,0 0-52-1,0 0-54-15,6 2-67 0,11 0-66 16,3-2-158-16</inkml:trace>
  <inkml:trace contextRef="#ctx0" brushRef="#br0" timeOffset="75743.35">21721 2301 304 0,'0'0'29'0,"0"0"33"15,0 0 17-15,0 0-24 16,0 0 33-16,0 0-68 16,0 0 31-16,-12-35-29 15,12 33 1-15,0 1 4 16,0 1-11-16,0 0-8 0,0 0-5 15,0 0-3-15,0 0 0 16,0 0 0-16,0 0-1 16,0 0-6-16,4-2 7 15,11 1-1-15,8-2 1 16,6 1 2-16,1-1-1 16,-2-2-1-16,-4 5-1 15,-7-1 0-15,-5 1-1 16,-7 0-4-16,-3 0-4 15,-2 0-24-15,0 0-6 16,0 6 17-16,0 13 14 16,-7 12-3-16,-16 11 12 0,-3 3 2 15,-4 8 2 1,-3 0-3-16,5-3 0 16,2-3 4-16,10-8-4 0,7-10 0 15,6-7-1-15,3-10-3 16,0-5-30-16,12-7-109 15,10-12-97-15</inkml:trace>
  <inkml:trace contextRef="#ctx0" brushRef="#br0" timeOffset="75944.27">21713 2486 359 0,'0'0'93'16,"0"0"-24"-16,112 0-20 16,-57-8 6-16,1-1-32 15,2-1-11-15,-6 2-12 16,-7 0-4-16,-5 4-78 16,-13-1-36-16,-14-3-231 15</inkml:trace>
  <inkml:trace contextRef="#ctx0" brushRef="#br0" timeOffset="76318.26">22132 2301 446 0,'0'0'172'15,"0"0"-94"-15,0 0-78 16,0 0-8-16,0 0-6 0,0 0 14 15,23 76 1-15,-19-37 2 16,-4 1 4-16,0 0-5 16,0-2 5-16,0-7-5 15,-1-6-1-15,1-3-1 16,0-5-9-16,0-3-61 16,9-6-47-16,7-8-70 15</inkml:trace>
  <inkml:trace contextRef="#ctx0" brushRef="#br0" timeOffset="77108.85">22335 2478 423 0,'0'0'90'0,"0"0"-69"16,0 0 6-16,0 0-21 15,0 0-6-15,0 0 0 16,0-11 0-16,0 11 1 16,-3-3-1-16,0 3 0 15,-1-2-3-15,-3 1 1 16,3-1 2-16,-1 1 3 16,0 1 13-16,4 0 3 15,-5 0-10-15,1 0-9 16,-3 9-4-16,-2 13 1 15,-2 3 0-15,0 6 3 0,2 0 2 16,2-2-1-16,7-5-1 16,1-7-22-16,0-8-31 15,12-7-5-15,9-2 55 16,3-3 3-16,5-13-6 16,-5-1-27-16,-7 1 21 15,-8-1 12-15,-9 0 40 16,0 0-27-16,0 2 29 15,0 4-26-15,-3 8-9 16,3 1 7-16,0 2-14 0,0 0-100 16,7 3 84-1,12 6 14-15,5 0 2 0,5-2 4 16,3-6 17-16,3-1 26 16,-4 0-7-16,-4 0-20 15,-6 0-17-15,-5-1 1 16,-2-8-1-16,-2 4-2 15,-6-2 0-15,-5 0-1 16,-1 1-9-16,0 1 3 16,-3 2-18-16,-8 2 16 15,1 1 1-15,4 0 6 16,-3 0-3-16,3 7 3 16,-2 5 0-16,0 0 0 15,0 1-2-15,-2 2 3 16,1-3 0-16,3-3 0 0,0 1 2 15,1-5-4 1,1-1 2-16,4 1-1 0,0-3-1 16,0-2-5-16,0 0-19 15,0 3-2-15,0-3 23 16,17 0-1-16,3 0 6 16,9 0-24-16,0 0-31 15,1 0-8-15,-3 0 38 16,-7 2-23-16,-4-1-5 15,-2 0-101-15</inkml:trace>
  <inkml:trace contextRef="#ctx0" brushRef="#br0" timeOffset="77310.56">22833 2631 325 0,'0'0'227'16,"0"0"-54"-16,0 0-70 16,0 0-38-16,0 0-48 15,0 0-12-15,3 0-5 16,-1 0-62-16,2 0-138 16,2-2-202-16</inkml:trace>
  <inkml:trace contextRef="#ctx0" brushRef="#br0" timeOffset="82153.43">24016 3882 66 0,'0'0'28'0,"0"0"-3"16,0 0 24-16,0 0 24 16,0 0-12-16,0 0-4 15,0 0 16-15,-1-54-27 16,1 48-8-16,-2 1-8 15,0 1 18-15,2 1-12 0,-4 0 13 16,1 1-19 0,0 2-21-16,0-5-3 0,-1 5 0 15,2-2 3-15,-1 0-3 16,-2-1-2-16,-3 1-3 16,1-1 4-16,-6 3-5 15,-6 0-7-15,-3 0 4 16,-8 0 0-16,-6 0-7 15,-1 3 7-15,-4 3-8 16,0 2 2-16,-1 1 3 16,3 1-1-16,-1 3 4 15,3 0 3-15,5 3-1 0,4-2-10 16,3 1 7-16,3-1-2 16,6-2-12-1,0 0 6-15,4-6 5 0,3 3 4 16,-4-4 3-16,2 1 0 15,1-2-1-15,-3 0 1 16,0 1 2-16,-1-2-2 16,-8 3 2-16,-7 0-2 15,-8 0 0-15,-4 1-9 16,1 1 4-16,0-3-20 16,3-1 15-16,2 0 5 15,7 0 0-15,6-4 5 16,8 3 0-16,5 0 1 0,0 1-1 15,3 0-2 1,0 2-2-16,0-3 4 0,2 0 0 16,-2-2-1-16,3 1 0 15,-3-1 1-15,1 1 1 16,-1 0-1-16,-2 1 0 16,3-3 0-16,-2 2 0 15,-6-1 0-15,-4 1 0 16,-7-1 3-16,-3 1-3 15,-4-1 0-15,-2-1 0 16,-4 3 0-16,-5-3 0 16,-1 0 0-16,-1 0 0 0,0 0 0 15,3 0 1-15,1 0 6 16,0 0-2-16,7-3 2 16,2 0-2-16,4 0 9 15,3 0-12-15,3 3 2 16,2-3-3-16,7 3-1 15,1 0 3-15,1 0-3 16,-1 0-3-16,2 0 3 16,-1 0 0-16,-1 0-1 15,1 0 1-15,-8 0 3 16,-7 0-3-16,-8 0 0 16,-1 0-2-16,1 0 2 15,4 0 2-15,0 0-2 16,-7 0 0-16,-4 0 0 15,-4 0 1-15,4-5 1 0,1 2-2 16,5-1 1-16,4 2 0 16,3-1-1-16,5-1 2 15,0 3-2-15,4-2 0 16,1 0 1-16,4 0-1 16,2 0 2-16,2-2-1 15,-1 2-1-15,1-1 0 16,-3 0 0-16,-3-1 1 15,-1 1-1-15,1-1-1 16,0 1 1-16,2-3-1 16,2-1 1-16,-1-1 0 15,5 0 0-15,-3-3 4 0,0 0-4 16,-3-1 1-16,1-2-2 16,-6 4 2-16,1-4-2 15,-3 1 2-15,1 0-1 16,-2 1 0-16,3 1 3 15,-2-1 3-15,4 1-2 16,-2 1-3-16,1 0 1 16,0 2 3-16,0-2-4 15,-4 3 0-15,2-2-1 16,-1 0 2-16,0 0 1 16,0 1 0-16,1 0-2 15,1 1 2-15,0 0-2 16,2 2 1-16,1 0-1 15,0 0 2-15,-1 0-2 16,-1 1-1-16,-2-2 1 0,-1 4-1 16,-2-3 0-16,-2 1 0 15,-1 1 1-15,1 1-1 16,0 0 0-16,1 0 0 16,0 2 0-16,0-2-1 15,2 0 2-15,1 3-1 16,0-2 0-16,5 1 1 15,2 1-2-15,2 0 1 16,2 0-1-16,-2 0 0 16,0 0 1-16,-1 0 0 15,-3 1-1-15,0 4-1 16,-3 2 2-16,-1-3 0 0,-1-1 0 16,0 0 0-16,-1 2 0 15,1 0 0-15,3-3 0 16,-2 3 0-16,3 0 0 15,4-1 2-15,-3-1-4 16,5 1 4-16,2-1-2 16,-2 0 0-16,4 1 0 15,-3 0-2-15,2 1 2 16,-2 1 0-16,0-1 0 16,0 1-1-16,-3 3 1 15,0 0 0-15,-3 0 0 16,3 0 0-16,-3 0 0 15,3-1-1-15,2 0 1 0,-3 1 0 16,2-1 0-16,-4 3-1 16,2 0 2-16,-1 2-1 15,1 1 0-15,1 1-1 16,-1 2 0-16,0 2 1 16,0 1 0-16,3 1-4 15,-1 3 3-15,2 2 0 16,0 1-1-16,2 2 2 15,1 3-1-15,-4-1 1 16,4 0-2-16,-2 0 2 16,2 1 0-16,2 0 0 15,-1 0 0-15,2 1 0 0,2 0 2 16,-1 1-2-16,2 1 0 16,0-3 0-16,0 2-2 15,0 7 2-15,11 0 3 16,7 3-1-16,2 1 3 15,2-2-5-15,1-4 3 16,-1-4-2-16,-1-3 0 16,-1-4-1-16,-2-3 0 15,-2-2 2-15,0 2-2 16,5-1 0-16,3 2 0 16,0 2 1-16,8-3 0 15,0 0 1-15,2 0 2 16,2-3 1-16,-1-1-1 15,-3-2-3-15,3 0 1 0,1-4 1 16,1 2-1-16,0-1-2 16,0 0 2-16,-1-1-2 15,-1 0 2-15,-2-2-2 16,-1-1 0-16,1-2-2 16,-6-2 1-16,-2-4-1 15,-3 0 2-15,2 1 0 16,3-1 1-16,3 2 0 15,4 1-1-15,7 1 1 16,2 4 1-16,0 0 0 16,-2 4-2-16,0-1 0 15,-7 1 0-15,-1-2 0 16,-1 0-1-16,-1-2 1 16,-1-3 0-16,0-1 0 0,4 1 1 15,-1-2-1-15,3 1 0 16,5-2 0-16,1 0 1 15,3-1-1-15,0 0-1 16,4-2 1-16,-3 0-4 16,3-2 3-16,-4-1 2 15,-3 0-1-15,-7 0 2 16,-2 2-1-16,-3-2 3 16,0 3-1-16,0 1 0 15,1 0-3-15,-4 2 1 0,3-1-1 16,-4 0 0-1,3-1 0-15,-4-2 1 0,1 1-1 16,-2-3 0-16,-3 1 2 16,-2 1-2-16,0-2 1 15,-4 0 0-15,2 0-1 16,-5 0 2-16,-2 0-1 16,-4 0 3-16,-2 0 7 15,-4 0 10-15,0 0 15 16,0 0 9-16,0 0-19 15,0 0-11-15,0 0-6 16,0 0-5-16,0 0-4 16,0 0 1-16,0 0 1 15,0 0-1-15,0 0-1 0,0 0 0 16,0 0 0 0,0 0 0-16,0 0 0 0,0 0 0 15,0 0 2-15,0 0-2 16,0 0 2-16,0 0-2 15,0 0 0-15,0 0-4 16,0 0-15-16,0 0-18 16,0-2-44-16,0-1-41 15,0-2-149-15</inkml:trace>
  <inkml:trace contextRef="#ctx0" brushRef="#br0" timeOffset="84150.51">22265 5561 95 0,'0'0'97'15,"0"0"-13"-15,0 0-21 0,0 0-34 16,0 0-8-1,0 0-2-15,0 0-3 0,42-40 5 16,-27 33 9 0,0-1-3-16,1 0 2 0,2-3-18 15,3 3 8-15,4-1-11 16,5 0-5-16,4-2-3 16,12-1 0-16,10-2-17 15,14-3-16-15,6 2-4 16,1-2 37-16,-5 5 0 15,-11 4 1-15,-7 2 8 16,-7 3-9-16,0 3 0 16,-5 0 0-16,-4 0 1 15,-2 0 1-15,-4 6-2 0,-3 3 0 16,0 0 2-16,-6 4 0 16,0-1-1-16,-2 0-2 15,-2 0 2-15,-4-3 1 16,3-1-2-16,-3 0 1 15,6-2 0-15,3-3 0 16,2-1 3-16,7-2-1 16,5 0 0-16,4-5 13 15,5-14-3-15,1-3 6 16,-1-5 8-16,-1-2 2 16,-3-2-10-16,-3 0-5 15,-2-3 2-15,-5 4-10 16,-2-1-6-16,-4 1 0 15,-4 2 0-15,-3 2-2 0,0 1-3 16,-2-1-17-16,2-1-2 16,-1-4 21-16,5 1-8 15,-2-3 5-15,2 1 6 16,-3-2 4-16,2-2 4 16,0 0-7-16,1-3 3 15,-3-2 5-15,1 1 6 16,-4 0-10-16,-3-1 0 15,-1 3-3-15,-5 3 5 16,-3 2 1-16,-3 1 15 16,-3 1 38-16,0-1-28 15,-2 0-26-15,-8 3 13 0,-4-1-10 16,-2 3-3-16,0 0 8 16,2 2 3-16,-4 2-12 15,5 1-3-15,-2 0-3 16,1 0 5-16,2-1-3 15,1 3-1-15,6-2 2 16,0 1 7-16,2 0 0 16,0 1 1-16,-2 2-7 15,0 3 14-15,1 1-11 16,-1 5 5-16,-1 1-12 16,0 3-2-16,-4 2-4 15,-4 2 3-15,-5 1-4 16,-5 0-6-16,0 0 6 15,2 1 0-15,3 7-4 0,6 0-11 16,4 4-40-16,-2 2-61 16,2 0-52-16,3-11-147 15</inkml:trace>
  <inkml:trace contextRef="#ctx0" brushRef="#br0" timeOffset="84351.41">24007 4054 461 0,'0'0'25'16,"0"0"5"-16,0 0 14 16,0 0-44-16,0 0-9 15,0 0-46-15,-3 8-114 16,3 1 56-16,0-6-58 15</inkml:trace>
  <inkml:trace contextRef="#ctx0" brushRef="#br0" timeOffset="113505.21">5558 8620 208 0,'0'0'91'15,"0"0"-11"-15,0 0 3 16,0 0-25-16,0 0-5 16,9-75-4-16,-6 61 2 15,-2-3-1-15,0 3-25 16,1 1-5-16,-2 4 0 16,0 1 1-16,0 3-5 15,0 1-3-15,0 1 3 0,0 1-8 16,0-1-1-16,0 3-1 15,0 0-2-15,0 0-4 16,0 0 0-16,0 0-6 16,0 4-5-16,6 17 3 15,6 8 7-15,0 7 0 16,3 3 1-16,-3-1 1 16,3-6-1-16,0-5 1 15,-4-7-1-15,6-9-1 16,1-11 1-16,9-3 2 15,12-28 4-15,13-19-6 16,6-12-6-16,-3-2-1 16,-7 3 7-16,-14 5 2 15,-10 5 0-15,-10 5 7 16,-8 7 2-16,0 7 10 0,-5 10 12 16,-1 5-7-16,0 9-20 15,0 3-5-15,0 5-2 16,3 0-58-16,0 19-194 15,-2 5 161-15,2-4-148 16</inkml:trace>
  <inkml:trace contextRef="#ctx0" brushRef="#br0" timeOffset="113670.14">6071 8395 556 0,'0'0'87'0,"0"0"25"16,0 0-56-16,0 0-28 16,0 0-28-16,0 0-8 15,-12-2-135-15,12 2-106 16,5 0 61-16</inkml:trace>
  <inkml:trace contextRef="#ctx0" brushRef="#br0" timeOffset="130176.19">5628 9818 324 0,'0'0'79'16,"0"0"5"-16,0 0-17 0,0 0-18 15,0 0-4-15,0 0 0 16,0 0-6-16,0-39 1 16,0 37-11-16,0 2 0 15,0-1-9-15,0 1-4 16,0 0-8-16,0 0-8 15,0 0-5-15,0 6-17 16,6 11 8-16,10 6 14 16,-1 2 0-16,0 2-5 15,3-4-17-15,0-3 0 16,-2-6 3-16,2-6 9 16,-1-8-23-16,8 0 33 15,6-20 2-15,5-13-2 16,6-9 0-16,-5-8 0 0,-2-1 3 15,-4-2 4-15,-7 0 44 16,-8 6-22-16,-6 7-21 16,-2 8 0-16,-2 13-1 15,-3 9-7-15,0 5-58 16,1 5-127-16,-4 0-247 16</inkml:trace>
  <inkml:trace contextRef="#ctx0" brushRef="#br0" timeOffset="130358.1">6029 9731 554 0,'0'0'155'0,"0"0"-44"16,0 0-49-16,0 0-24 16,0 0-13-16,0 0-13 15,0 0-12-15,0 0-19 16,0 0-125-16,5 2-227 15,-1 1 85-15</inkml:trace>
  <inkml:trace contextRef="#ctx0" brushRef="#br0" timeOffset="139698.78">5759 10572 256 0,'0'0'64'16,"0"0"1"-16,0 0-28 15,0 0-10-15,0 0-1 16,0 0 0-16,0 0-5 16,-3-26 6-16,2 26-7 15,-1 0-1-15,2-1 0 16,-1-1-5-16,-1 1-4 0,1-2 8 16,-1 3 0-1,1-4 7-15,-2 0-5 0,1 1-1 16,1-3 12-16,-2-2-9 15,2-2-3-15,-1-2 0 16,0-4-1-16,1 7 2 16,-2-3-6-16,3 6 0 15,0 1-12-15,0 5 0 16,0 0-2-16,0 0-2 16,0 0-6-16,0 0-12 15,0 8-23-15,0 12 41 16,0 8-1-16,8 7 3 0,2 6 0 15,-3 1-1-15,2 0-1 16,0-8-7-16,3-7-20 16,-2-10 5-16,2-9 4 15,-1-8 18-15,6 0 2 16,9-32 15-16,8-13-4 16,5-12-6-16,0-4-3 15,-6 2 1-15,-3 2 3 16,-11 5 25-16,-5 11-2 15,-7 9-10-15,-1 10-15 16,-5 8-1-16,-1 5-1 16,0 5-2-16,0 3-1 15,0 1-24-15,0 5-99 16,0 21 54-16,-3 4 14 16,-8-5-116-16,0-8-237 15</inkml:trace>
  <inkml:trace contextRef="#ctx0" brushRef="#br0" timeOffset="139878.32">5993 10495 356 0,'0'0'47'16,"0"0"44"-16,0 0-43 0,0 0-48 15,0 0-28-15,0 0-114 16,16-19-70-16</inkml:trace>
  <inkml:trace contextRef="#ctx0" brushRef="#br0" timeOffset="141594.31">13377 11327 53 0,'0'0'142'0,"0"0"-109"0,0 0 12 16,0 0 18-1,0 0 7-15,0 0-20 0,0-17 15 16,0 15-3-16,0-1 3 16,0 1-32-16,7-4-19 15,11 2-8-15,9-2 15 16,7 2 1-16,14 1-13 16,9 0 1-16,11 2-1 15,10-3 0-15,8 1-7 16,7 3 7-16,4-3-9 15,-5-1 3-15,-2-1-3 16,-2-3 0-16,-8-1 1 16,-5-1-1-16,-7 2 0 15,-11-2 0-15,-8 0 0 16,-13 4 0-16,-12 0 0 0,-8 3 0 16,-11 3-10-16,-5 0-104 15,-3 0-103-15,-22 6-147 16</inkml:trace>
  <inkml:trace contextRef="#ctx0" brushRef="#br0" timeOffset="141759.4">14530 11266 541 0,'0'0'153'0,"0"0"-52"16,0 0-46-16,0 0-31 0,0 0-24 15,0 0-19 1,-13-20-133-16,8 29-10 0,-7-1-215 16</inkml:trace>
  <inkml:trace contextRef="#ctx0" brushRef="#br0" timeOffset="143824.8">10437 12265 192 0,'0'0'87'0,"0"0"2"15,0 0-22-15,0 0 4 16,0 0-29-16,0 0-14 16,-2-22 14-16,2 16-4 15,0 2 2-15,0-1-13 16,0 3-10-16,0 0 24 16,0 2-8-16,0-1-17 15,0 1-15-15,0 0-1 16,0 0-4-16,11 0-4 0,14 0 8 15,14 0 2-15,17 0-1 16,15 0-1-16,14 0 6 16,10 0-4-16,7 0-2 15,2 0 0-15,-3 0 0 16,-2 0 0-16,-2-2 0 16,0-1 0-16,-6-2-4 15,-8 1-9-15,-5-1-8 16,-12-3-2-16,-11 2 15 15,-15 1 7-15,-12-3 1 16,-13 4 0-16,-9 1 3 16,-4 0 18-16,-2 1 9 15,0-1-8-15,0 1-11 16,0 2-11-16,0-2-4 0,0 2-59 16,-4 0-62-16,-7 0-132 15</inkml:trace>
  <inkml:trace contextRef="#ctx0" brushRef="#br0" timeOffset="143987.47">11776 12250 423 0,'0'0'140'0,"0"0"-58"16,0 0-65-16,0 0-17 0,0 0-217 15,0 0-180-15</inkml:trace>
  <inkml:trace contextRef="#ctx0" brushRef="#br0" timeOffset="146506.28">5752 12412 452 0,'0'0'95'15,"0"0"16"-15,0 0-53 16,0 0-37-16,0 0-21 0,0 0-8 15,0 0 5-15,0 10 2 16,3 7 1-16,1 2 2 16,1 3 1-16,2 2-2 15,-1-2 0-15,0-1 0 16,2-6 0-16,-4-6 1 16,3-4-2-16,-2-5 1 15,1 0-1-15,12-6 4 16,9-24 10-16,13-12-4 15,8-13-3-15,4-8-2 16,0 0 7-16,-4 4 18 16,-8 7 7-16,-7 8-18 0,-5 8 5 15,-7 7-20-15,-6 10 0 16,-4 6 0 0,-7 6-3-16,-2 4 3 0,-2 3-4 15,0 0-5-15,0 0-31 16,0 9-81-16,0 12 86 15,-8 3-50-15,-4-3-67 16,3-8-233-16</inkml:trace>
  <inkml:trace contextRef="#ctx0" brushRef="#br0" timeOffset="146649.96">6214 12271 225 0,'0'0'201'16,"0"0"-134"-16,0 0-4 15,0 0-15-15,0 0-9 0,0 0-15 16,-46 39-22-16,39-22-2 16,2 6-28-16,1-7-131 15</inkml:trace>
  <inkml:trace contextRef="#ctx0" brushRef="#br0" timeOffset="157678.08">5504 13300 263 0,'0'0'101'0,"0"0"48"15,0 0-61-15,0 0-20 16,0 0-1-16,0 0-18 16,-43-77-14-16,40 71 0 15,2-3 0-15,1 5-19 16,0 2 4-16,0 2-9 16,0 0-11-16,0 0-10 15,0 17-1-15,11 7 6 16,1 6 4-16,-1 1 1 0,2 1 0 15,-2-2 1-15,-1-5-2 16,2-5-1-16,-3-8-6 16,3-5 4-16,1-7-4 15,10 0-1-15,12-26 7 16,12-15 0-16,11-11-3 16,3-8 1-16,-3 0 4 15,-4 2 4-15,-8 3-4 16,-9 6 7-16,-8 7-1 15,-14 13 4-15,-5 10-4 16,-7 8-3-16,-3 8-3 16,0 3-3-16,0 0-44 0,0 20-149 15,-13 8 82 1,-5 2-89-16</inkml:trace>
  <inkml:trace contextRef="#ctx0" brushRef="#br0" timeOffset="157830.82">5916 13202 495 0,'0'0'92'16,"0"0"5"-16,0 0-58 16,0 0-39-16,0 0-56 15,0 0-164-15,-13 0 18 0</inkml:trace>
  <inkml:trace contextRef="#ctx0" brushRef="#br0" timeOffset="-207848.28">5580 13810 186 0,'0'0'12'0,"0"0"9"15,0 0 5-15,0 0 14 16,0 0-26-16,0 0 8 16,0 0 16-16,0-56 36 15,-1 52-48-15,1 1 23 0,-2 0-32 16,2 2 2 0,0-1 27-16,0 2 2 0,-1 0-15 15,1-1-7 1,0 1-5-16,0 0-1 0,0 0-8 15,0 0 0-15,0 0-5 16,0 0-7-16,0 0-8 16,0 10-1-16,0 12 7 15,3 4 0-15,0 1 2 16,4 0 0-16,-1 1 0 16,1-3 2-16,1-5-2 15,4-4 0-15,-3-6-1 16,6-3-8-16,4-5-15 15,4-2 8-15,2 0 9 0,5-10 7 16,0-10 6-16,2-2-6 16,3-6 2-16,-2-8-1 15,1-3 5-15,0-2-4 16,-4 3 13-16,-8 6-3 16,-6 10 3-16,-6 8-12 15,-6 7-3-15,-3 4 2 16,-1 1-2-16,0 2-7 15,0 0-29-15,0 0-20 16,0 4-61-16,0 11 70 16,0 2-21-16,-2-5-122 15</inkml:trace>
  <inkml:trace contextRef="#ctx0" brushRef="#br0" timeOffset="-207672.02">6047 13946 192 0,'0'0'280'15,"0"0"-213"-15,0 0-7 16,0 0-9-16,0 0-26 16,0 0-25-16,-21-29-25 15,21 17-176-15</inkml:trace>
  <inkml:trace contextRef="#ctx0" brushRef="#br0" timeOffset="-173031.91">5749 14322 301 0,'0'0'51'16,"0"0"33"-16,0 0-32 15,0 0-13-15,0 0 10 16,0 0-14-16,0 0 3 16,0 0-27-16,-2-33-11 15,2 33-3-15,0 0-4 16,0 0-4-16,0 11 9 15,0 9 1-15,0 7 1 0,0 3 0 16,0 7 3-16,3-1 0 16,8-3-2-16,7-7 1 15,1-6 1-15,10-12-2 16,9-8 0-16,13-12 4 16,12-30 4-16,5-14-7 15,5-10 5-15,-4-3-7 16,-8 6 6-16,-9 5-1 15,-11 10 15-15,-13 11 13 16,-7 8-2-16,-12 9-12 16,-8 9 11-16,-1 4-3 15,0 4-9-15,0 3-18 16,0 0-5-16,-12 5-44 16,-4 16-63-16,-3 4 13 0,5-1-62 15,5-8-218-15</inkml:trace>
  <inkml:trace contextRef="#ctx0" brushRef="#br0" timeOffset="-172877.03">6325 14243 355 0,'0'0'160'16,"0"0"-79"-16,0 0 8 15,0 0-24-15,0 0-27 16,0 0-38-16,-18 10-1 15,15 0-108-15,0-3-84 16,-3-2-292-16</inkml:trace>
  <inkml:trace contextRef="#ctx0" brushRef="#br0" timeOffset="-168370.03">15355 13319 410 0,'0'0'49'0,"0"0"61"16,0 0-19-16,1-78-42 0,-1 62-4 16,0-1-27-1,0 5 6-15,0-2-6 0,0 4 6 16,-3 2-2-16,2 3-2 15,-1 0-10-15,2 1-9 16,-1 2 11-16,1 2-4 16,0 0-1-16,0 0-7 15,0 0-1-15,-2 0 0 16,2 0-6-16,0 4 0 16,0 12 5-16,11 9 1 15,3 4 1-15,2 7-1 16,1 6 1-16,-2 1 0 15,3 3 1-15,0-5 0 0,-1-7-1 16,3-9-3 0,6-13-23-16,0-10 11 0,7-2 4 15,3-12 10-15,1-13 1 16,-1-8 3-16,-7-4 1 16,-7-4-3-16,-10 0 4 15,-9 1 10-15,-3 0-7 16,0-1 12-16,-3 3-9 15,-6 6 3-15,0 5-8 16,0 7 3-16,3 7-2 16,3 7-3-16,1 2-4 15,1 4-2-15,1 0-5 16,0 2-17-16,0 18 2 16,0 6 22-16,1 5 1 0,14-1-1 15,2 1-4-15,8-3-15 16,7-8-26-16,8-6-29 15,6-9-16-15,6-5-40 16,1-11-181-16</inkml:trace>
  <inkml:trace contextRef="#ctx0" brushRef="#br0" timeOffset="-167953.04">16177 13113 616 0,'0'0'66'15,"0"0"-62"-15,-34 105 20 16,8-48 10-16,0 6 1 16,4-5-17-16,6-9-9 15,6-13-3-15,6-12-4 0,3-12 2 16,1-9-1-16,0-3 3 16,0 0 24-16,7-24 43 15,11-13-73-15,5-8-12 16,-4-6-32-16,-7 2-13 15,-3 6 2-15,-3 1 24 16,-3 4 1-16,3 1 11 16,5 4-7-16,3 1 18 15,4 5 8-15,0 8 2 16,1 7 30-16,-2 7-11 0,-1 5-10 16,1 0-11-16,0 20 0 15,3 10 5-15,-4 9 6 16,2 8 3-16,-4 3-8 15,-5 6-2-15,-4 0 5 16,-5-5-4-16,0-3-5 16,-3-9-4-16,-11-8-75 15,-2-16-59-15,-1-14-233 16</inkml:trace>
  <inkml:trace contextRef="#ctx0" brushRef="#br0" timeOffset="-167485.52">16105 13297 604 0,'0'0'65'16,"0"0"-4"-16,0 0-26 0,91-46-13 15,-49 35-8-15,10 0 10 16,4-1-4-16,9 0-1 16,2 0-1-16,-1 3-14 15,-1 4-4-15,-16 2 0 16,-9 3-2-16,-13 0 2 15,-6 0-1-15,-5 11-3 16,-5 3-3-16,0 2 5 16,-1-1 2-16,-3 0 0 15,-2-2-1-15,0-5-11 0,-2-3-9 16,0-4 7 0,-1-1 14-16,1-3 5 0,-1-14 10 15,-2-8-7-15,0-3 5 16,-5-1 16-16,-14 3-21 15,-2 3 0-15,3 6 0 16,5 9 4-16,4 5-9 16,0 3-3-16,0 6-10 15,0 19 9-15,1 8 1 16,4 4 0-16,2 3 0 16,2 4-2-16,0 1 1 15,0 0 1-15,11-9 0 16,10-6 0-16,10-13-9 15,14-11-11-15,15-6 0 16,10-12-42-16,1-17-140 0,-8-6-195 16</inkml:trace>
  <inkml:trace contextRef="#ctx0" brushRef="#br0" timeOffset="-166961.79">17198 13283 520 0,'0'0'118'0,"0"0"-4"0,0 0-78 16,0 0-29-16,0 0-7 15,0 0 0-15,35-22 2 16,4 16 18-16,11-2 3 15,2 1-8-15,0 1-7 16,-4 1-8-16,-9 3-12 16,-6 2-38-16,-10 0-52 15,-9 9-41-15,-14 2-164 16</inkml:trace>
  <inkml:trace contextRef="#ctx0" brushRef="#br0" timeOffset="-166764.45">17209 13571 479 0,'0'0'107'0,"0"0"-40"16,0 0-13-16,88-15 3 16,-58 3-12-16,4-1-30 15,4 2-11-15,-2 0-4 16,2 2-23-16,-7 0-107 15,-10 1-211-15</inkml:trace>
  <inkml:trace contextRef="#ctx0" brushRef="#br0" timeOffset="-164772.23">18201 13051 440 0,'0'0'58'0,"0"0"41"16,0 0 12-16,0 0-32 15,0 0-19-15,0 0-32 0,0-58-23 16,0 58-5 0,0 4-8-16,0 19-1 0,0 11 5 15,-5 13 4-15,-6 7 3 16,0 4-1-16,0 0 0 16,4-8 1-16,1-7-2 15,1-6-1-15,4-8-52 16,-2-12-69-16,3-17-220 15</inkml:trace>
  <inkml:trace contextRef="#ctx0" brushRef="#br0" timeOffset="-164208.73">18247 13023 738 0,'0'0'20'0,"0"0"74"16,0 0-58-16,7-84 0 16,-4 70-24-16,2 2 1 15,-2 4-12-15,3 1-1 16,5 5-9-16,5 2-1 15,6 0-19-15,2 0 11 16,-1 17-12-16,-3 6-28 16,-4 2 2-16,-7 3-15 0,-3-1 23 15,-3-3 15-15,-3-6 21 16,0-1 12-16,0-3-1 16,0-5 3-16,-1 2 11 15,-8-2 28-15,1 5 9 16,0 0-19-16,3 5-14 15,2 5-10-15,2 5 2 16,1 2-1-16,0 0-4 16,0-2-1-16,0-5 0 15,0-5-1-15,0-7 0 16,0-1 0-16,0-2 1 0,-6 1 0 16,-7 0 0-16,-6-1 4 15,-7-3-3-15,-6-2 4 16,-6-2-5-16,-3-2 0 15,7 0 0-15,8 0-1 16,13 0-1-16,13 0-1 16,0 0-75-16,18 1-51 15,14-1 14-15</inkml:trace>
  <inkml:trace contextRef="#ctx0" brushRef="#br0" timeOffset="-163791.33">18799 13274 730 0,'0'0'84'0,"0"0"8"0,0 0-83 16,0 0-7-16,0 0-2 15,-62 76 2-15,45-40-1 16,5-6 1-16,3-10-2 15,7-9 2-15,2-3-2 16,0-5 0-16,0-3 0 16,7-6 0-16,16-24-3 15,9-15-27-15,3-8-5 0,-5-7-16 16,-3 3 26 0,-2 1 25-16,2 6 17 0,0 10-12 15,0 8 11-15,-5 12 8 16,-7 11-14-16,-4 9-7 15,-3 0-3-15,-2 22-8 16,-3 15 4-16,-3 13 0 16,0 8 4-16,-1 2 0 15,-13 1 5-15,-2-6-5 16,-1-6-17-16,1-11-80 16,0-10-67-16,2-16-85 15</inkml:trace>
  <inkml:trace contextRef="#ctx0" brushRef="#br0" timeOffset="-163358.7">18836 13229 645 0,'0'0'51'0,"0"0"13"16,95-41-22-16,-54 32 4 15,5-2-30-15,1 5 4 16,-3 1-7-16,-5 2 0 15,-2 1-10-15,0 2 2 16,-1 0-4-16,-3 0 0 16,1 5-1-16,1 5 0 15,-1 2 0-15,4-4-1 16,0-2-7-16,-2-3-7 0,-8-3-6 16,-5 0 18-1,-9-3 3-15,-6-11 0 0,-4-3 20 16,-4-3 0-16,0 1-7 15,-7 2 1-15,-12 3 1 16,-2 4-15-16,-5 7 0 16,2 3 0-16,3 8 0 15,-2 18 0-15,-1 9-1 16,2 10-1-16,6 3 2 16,3 6 0-16,4 1 0 15,3-1 0-15,6-6 0 16,0-9-3-16,18-8-13 15,21-11-18-15,14-11-5 16,11-9-64-16,7-17-203 16</inkml:trace>
  <inkml:trace contextRef="#ctx0" brushRef="#br0" timeOffset="-163180.93">20016 13283 697 0,'0'0'55'0,"0"0"-55"16,0 0-6-16,0 0 6 16,0 0 0-16,0 0 0 15,22 33 1-15,1-33 4 0,14 0-3 16,11-2-2 0,10-12-145-16,6-8-227 0</inkml:trace>
  <inkml:trace contextRef="#ctx0" brushRef="#br0" timeOffset="-162908.94">20538 13055 756 0,'0'0'114'0,"0"0"-81"15,0 0-33-15,0 0 0 16,-63 82 0-16,42-40 7 15,7 4-4-15,3 0 5 16,10 7-5-16,1 0 0 0,8-4-1 16,21-6-2-1,11-14-1-15,15-12-17 0,12-12-10 16,7-5-2-16,1-3-26 16,-9-14-26-16,-9-7-37 15,-15-5-85-15</inkml:trace>
  <inkml:trace contextRef="#ctx0" brushRef="#br0" timeOffset="-162717.1">20529 13037 112 0,'0'0'644'15,"0"0"-579"-15,0 0-21 16,0 0-43-16,0 0-1 15,81-37 3-15,-35 32-1 16,9-1-1-16,9 0-1 16,5 3-8-16,-1-2-91 15,-9-1-99-15</inkml:trace>
  <inkml:trace contextRef="#ctx0" brushRef="#br0" timeOffset="-162159.99">20483 13304 469 0,'0'0'47'16,"0"0"-28"-16,0 0 56 16,118 3 4-16,-43-19-41 15,16-4-20-15,8-4-18 16,1-4-6-16,-7-3-6 15,-12 2 3-15,-13 2 9 16,-18 4 3-16,-18 7 45 16,-16 7 25-16,-9 3-15 15,-7 4-10-15,0 2-48 16,0 2-8-16,-14 19 6 16,-9 13 0-16,-2 9 2 0,-2 7 0 15,2 2 2-15,2-1-2 16,7-10 2-16,6-10-2 15,5-13 0-15,5-12-2 16,0-5 2-16,1-1-1 16,16-12-1-16,8-15-13 15,2-11-22-15,3-4-10 16,0-7-26-16,4-1 10 16,5 1 38-16,0 2 17 15,-4 7 8-15,-3 7 5 16,-5 8 16-16,-7 11 31 15,-9 6-14-15,-3 8-17 16,-4 0-21-16,-4 10-15 0,0 14 7 16,0 12 8-1,-8 6 4-15,-8 6-1 0,-3 1 2 16,3-1-1-16,3-4-4 16,5-8-29-16,3-7-70 15,-5-12-43-15,-1-11-161 16</inkml:trace>
  <inkml:trace contextRef="#ctx0" brushRef="#br0" timeOffset="-161609.99">21309 13230 503 0,'0'0'112'0,"0"0"-2"16,0 0-88-1,0 0-2-15,0 0-3 0,0 0 2 16,112-25 4-16,-72 25-1 15,8 0-9-15,5 0-3 16,3 0-7-16,-2 0-3 16,5-3 0-16,-1-6-1 15,5-5 0-15,1-3-3 16,-10-5 4-16,-13-2 0 16,-16-2 0-16,-11-1 18 15,-8 3 4-15,-6 2-2 16,0 5 10-16,0 7-2 15,0 6-10-15,-1 4-18 0,-2 0 0 16,0 3-13 0,-3 17 4-16,-1 5 7 0,4 3 1 15,3 0-4-15,0-5 0 16,0-6-2-16,17-7-7 16,7-7 9-16,-2-3 5 15,-1 0-4-15,-7 0 4 16,-8-8 0-16,-6 1 0 15,0 0 2-15,-26-1-2 16,-12 3-3-16,-10 5 2 16,-1 0 2-16,7 8-3 15,9 18 2-15,6 8-3 16,11 11 3-16,6 9 0 16,10 9 0-16,0-2 0 0,25-7 0 15,12-13 2-15,15-15 0 16,19-17-2-16,21-9 0 15,17-7-29-15,1-24-107 16,-16-13-260-16</inkml:trace>
  <inkml:trace contextRef="#ctx0" brushRef="#br0" timeOffset="-159925.97">18208 12951 149 0,'0'0'112'16,"0"0"-98"-16,0 0 57 16,0 0 5-16,0 0-37 15,0 0 16-15,6-18 4 16,-3 15-11-16,0-2 36 0,-2 2-34 16,0-1 2-1,1 2-43-15,1 0-9 0,6-1 0 16,6 2-6-16,5-1 0 15,8 2 2-15,0 0 3 16,-1 0-2-16,-3 3 2 16,-6 8 1-16,-3 3-4 15,-6-2 0-15,-5 1-1 16,-2 1-2-16,-2 0 3 16,0 0 4-16,0 2 0 15,0 1-1-15,0 1 1 16,-9 1 0-16,-2 4 0 15,-3 2 1-15,-6-1 1 16,2 0-2-16,-4 0 1 16,2 0-2-16,0-7 1 0,6 0 0 15,-1-5-4-15,6-4 4 16,-1-2 0-16,1 0-2 16,3-4-2-16,-1 1 4 15,2-3 0-15,-1 0 2 16,3 0 3-16,0 0 1 15,3 0 1-15,0 0 2 16,0 0-6-16,0 0-3 16,0 0-8-16,8 0-13 15,3-3 15-15,-2 1 6 16,1-3-1-16,-1 1 1 16,4 1 0-16,1 0 0 0,2 3-1 15,-2 0-1 1,-2 0 2-16,-1 0 0 0,-2 0 0 15,-2 0 0-15,2 5-1 16,1 5 2-16,1 4 1 16,3 5 2-16,0 3-3 15,-3 0 1-15,-2 4 0 16,-3-1-2-16,-6 0 2 16,0-2-2-16,-3-3 0 15,-14-3 4-15,-3-4-4 16,-3 0 5-16,-4-3 3 15,-3-3-2-15,0-4 2 16,-2-3 4-16,-4 0 1 0,3-1 2 16,2-11 3-1,7 3-5-15,5-2-7 0,8 5-6 16,2 0-4-16,5 3-71 16,1 2-121-16,3-3-348 15</inkml:trace>
  <inkml:trace contextRef="#ctx0" brushRef="#br0" timeOffset="-159770.01">18120 13503 409 0,'0'0'164'16,"0"0"-59"-16,0 0-50 0,0 0 33 16,0 0-30-1,0 0-34-15,0 0-24 0,0 0-48 16,-1 0-230-16,-11 0-257 15</inkml:trace>
</inkml:ink>
</file>

<file path=ppt/ink/ink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5-05-14T13:40:24.430"/>
    </inkml:context>
    <inkml:brush xml:id="br0">
      <inkml:brushProperty name="width" value="0.05292" units="cm"/>
      <inkml:brushProperty name="height" value="0.05292" units="cm"/>
      <inkml:brushProperty name="color" value="#FF0000"/>
    </inkml:brush>
  </inkml:definitions>
  <inkml:trace contextRef="#ctx0" brushRef="#br0">14907 15684 223 0,'0'0'51'0,"0"0"24"0,0 0-42 15,0 0-6-15,0 0-1 16,0 0 11-16,0 0 3 16,0 0 2-16,21-68-9 15,-21 63 9-15,0-1-21 16,0 0 0-16,0 2 23 16,0 0-13-16,0 0-17 15,0 0 5-15,0 0-6 16,-3-2-7-16,-1 0 1 15,-6 1-1-15,-3-3 1 16,-2 4-4-16,-7-3 4 16,-6 3-5-16,-4 1-2 0,-7 3 0 15,-1 0 0-15,5 1-1 16,2 12 1-16,3-1-2 16,5 5 2-16,2 5-1 15,4 5 1-15,9 4-2 16,9 5-3-16,1 5 5 15,0 6-2-15,15 3 4 16,9-4-1-16,3-5-1 16,1-6 4-16,-1-7-4 15,-3-8 1-15,-3-3 1 16,-2 0 5-16,-2 0 1 16,-4-1-4-16,-6-1 2 15,-4 1-3-15,-3-1-2 16,0 0 2-16,-3-1-1 0,-10-2 1 15,-5-1 5 1,-4 0-3-16,-3-2-1 0,-8-1 5 16,-5-3 0-16,-1-2 3 15,-2-3-2-15,5 0-4 16,5 0-6-16,4-5 2 16,9-3-1-16,5 1 1 15,5-3-2-15,6-2-2 16,2-7 1-16,14-9-9 15,23-11 2-15,11-8 8 0,6-9 1 16,4 0 0 0,-3 0 1-16,-7 6-2 0,-5 7-2 15,-12 7-1-15,-7 8-19 16,-12 7-5-16,-6 8-18 16,-6 8-32-16,-1 5-59 15,-20 0-197-15</inkml:trace>
  <inkml:trace contextRef="#ctx0" brushRef="#br0" timeOffset="725.48">15162 15640 716 0,'0'0'81'16,"0"0"12"-16,0 0-85 16,0 0-8-16,0 0 0 15,0 0 4-15,15 75 5 16,-15-34 6-16,0 8-5 15,0 8-1-15,-1-3-3 16,-7-4-3-16,0-9 0 0,3-8-2 16,0-14 1-1,1-8-2-15,2-6 0 0,2-5 0 16,0-10 0-16,0-18 0 16,6-9-33-16,0-8 32 15,-2 1 1-15,0 8 1 16,0 5-1-16,2 7 0 15,0 9 0-15,1 7-3 16,1 5 0-16,0 3 3 16,6 0-1-16,1 5 1 15,2 9-1-15,1 10 0 16,1 1 2-16,0-1-2 16,1-2 1-16,4-7 0 15,-4-8 0-15,4-7 0 16,-7 0 0-16,4-22 0 0,-6-11 1 15,-2-6 1-15,-7-3 1 16,-5 4 3-16,-1 4 3 16,0 7-1-16,0 6 1 15,0 9-5-15,0 6-1 16,0 6 6-16,0 0-9 16,0 2-4-16,0 19 2 15,8 9-1-15,4 10 2 16,-3 6-1-16,1 9 3 15,2-2-1-15,-4 2 0 16,-2-4-26-16,-6-12-69 16,0-12-172-16</inkml:trace>
  <inkml:trace contextRef="#ctx0" brushRef="#br0" timeOffset="954.03">15871 15579 838 0,'0'0'30'0,"0"0"-10"16,0 0-20-16,0 0-7 16,68 109 7-16,-51-48 2 15,-3 6 6-15,-1 4-2 16,-1-4-2-16,-5-4 0 15,-4-5-4-15,-3-2 0 0,-3-5-5 16,-21-6-73-16,-6-12-212 16</inkml:trace>
  <inkml:trace contextRef="#ctx0" brushRef="#br0" timeOffset="1482.13">14058 15494 574 0,'0'0'108'0,"0"0"4"15,0 0-73-15,0 0-30 16,0 0 11-16,-61 97 12 15,61-40-8-15,0 11 3 16,3 18-14-16,9 3-5 16,6 8-4-16,2-7-4 0,3-10-3 15,3-11-47 1,1-16-48-16,5-22-131 0,6-22-343 16</inkml:trace>
  <inkml:trace contextRef="#ctx0" brushRef="#br0" timeOffset="1684.1">14448 16134 416 0,'0'0'0'15,"0"0"0"-15,0 0 1 16,0 0 5-16,0 0-3 15,0 0 0-15,-14 23-3 0,22-23-28 16</inkml:trace>
  <inkml:trace contextRef="#ctx0" brushRef="#br0" timeOffset="4318.11">16921 15702 362 0,'0'0'108'0,"0"0"-34"15,0 0-4-15,0 0-54 16,0 0 27-16,0 0 10 16,37-36-8-16,-16 30-3 15,4 4-15-15,6-2-4 16,7 4-9-16,10 0-8 16,10 0 2-16,13 4-1 0,12 4-3 15,8-3 0 1,0 0-1-16,-2-2-3 0,-7-3-2 15,-12 2-19-15,-13 1 0 16,-17 3-35-16,-23-1-80 16,-17-2-136-16</inkml:trace>
  <inkml:trace contextRef="#ctx0" brushRef="#br0" timeOffset="4540.16">17239 15816 176 0,'0'0'654'0,"0"0"-620"16,0 0-23-16,19 84 2 16,-15-39-4-16,-2 5-5 15,-2 3 1-15,0-5-5 16,0-1-7-16,0-3-53 15,0-11-100-15,0-13-156 16</inkml:trace>
  <inkml:trace contextRef="#ctx0" brushRef="#br0" timeOffset="4936.64">17399 15738 646 0,'0'0'236'0,"0"0"-144"16,0 0-61-16,0 0-31 0,0 0-1 16,105-3 1-16,-74 43-3 15,-1 12 3-15,-6 4 0 16,-3 1-5-16,-6-5-16 16,-3-13-4-16,-3-9-6 15,-3-12-9-15,-3-7-13 16,-3-10-12-16,0-1-14 15,0-13 75-15,-3-11-72 16,-9-1 76-16,3 2 54 0,1 10 53 16,7 8 13-1,1 3-91-15,0 2-29 0,0 0-6 16,0 14 5-16,10 9 1 16,10 5 4-16,2 3-4 15,3-2 3-15,2-4-3 16,3-4-1-16,-3-3 1 15,-6-2-29 1,-6-6-65-16,-2-10-94 0,-5 0-386 16</inkml:trace>
  <inkml:trace contextRef="#ctx0" brushRef="#br0" timeOffset="5140.32">18108 16195 622 0,'0'0'283'16,"0"0"-235"-16,0 0-38 16,0 0-9-16,0 0-1 15,0 0 3-15,12 0 0 16,-12 0 1-16,0 0-4 16,-9 0-44-16,-10 0-123 15,-7-7-329-15</inkml:trace>
  <inkml:trace contextRef="#ctx0" brushRef="#br0" timeOffset="5966.44">17628 15804 615 0,'0'0'103'15,"0"0"34"-15,0 0-95 16,0 0-40-16,0 0-2 16,0 0 0-16,-15 87 1 15,8-26 0-15,2 6 0 16,1-1 0-16,-1 0-1 16,0-4-7-16,-1-6-44 15,1-12-30-15,3-12 18 16,2-16-25-16,0-12 7 0,15-4 36 15,9-21 32-15,6-13 11 16,-3-10 2-16,-2-2 27 16,-3 0 115-16,-7 6-16 15,-3 10-33-15,-4 11-53 16,-4 9-11-16,0 8 0 16,-2 2-29-16,1 2 0 15,1 18-6-15,-1 6 5 16,0 5-1-16,0 5 2 15,1 1 2-15,-3-2-2 16,2-2-8-16,4-6-23 16,2-8-27-16,8-9-89 15,13-10-67-15</inkml:trace>
  <inkml:trace contextRef="#ctx0" brushRef="#br0" timeOffset="6211.07">18089 16297 682 0,'0'0'189'0,"0"0"-115"0,0 0-41 16,0 0-33-16,52-77-1 16,-42 70-48-16,-1 2-55 15,-9 2-130-15</inkml:trace>
  <inkml:trace contextRef="#ctx0" brushRef="#br0" timeOffset="13039.98">3801 16699 625 0,'0'0'91'0,"0"0"1"0,0 0-43 16,0 0-15-16,0 0 3 15,0 0-12-15,0 0-9 16,0-31-14-16,0 31-2 16,-2 9-7-16,-8 23 0 15,-1 19 6-15,-6 12 1 16,-6 16 2-16,-1 9 1 15,-1-1-3-15,3-4-4 16,2-9-16-16,5-20-10 0,6-12 15 16,5-12 5-1,2-13 7-15,2-10 2 0,0-5 0 16,3-2-5-16,15 0 4 16,8-9 2-16,5-5-15 15,6-4-12-15,2 3-15 16,1 1 7-16,1 0-7 15,3 2 15-15,0 2 5 16,-1 2 4-16,-10-1 9 16,1 4-5-16,-9-4-16 15,-4 1 4-15,-1 2-4 16,-8-5 11-16,-4 4 1 16,-7-3 17-16,-1 1 1 15,0 1 13-15,-5-2 25 0,-16-1 17 16,3 2 14-16,-4-2 0 15,-1 2 27-15,7 1-12 16,4-1-16-16,6 9-23 16,6 0-21-16,0 0-24 15,0 5-12-15,6 19 6 16,9 14 6-16,1 4 0 16,1 4 2-16,-2 0-2 15,-6-4-5-15,-3-2-20 16,1-1-20-16,-4-5-20 15,3-10-79-15,-1-5-153 16</inkml:trace>
  <inkml:trace contextRef="#ctx0" brushRef="#br0" timeOffset="13224.84">4420 17556 935 0,'0'0'91'0,"0"0"-48"16,0 0-24-16,0 0-10 16,0 0-7-16,0 0-2 15,0-16-13-15,1 15-31 16,2-2-25-16,-1-4-126 16</inkml:trace>
  <inkml:trace contextRef="#ctx0" brushRef="#br0" timeOffset="13622.14">5491 17166 474 0,'0'0'108'16,"0"0"-42"-16,0 0 4 16,116-7-7-16,-67 4-20 15,6-1-17-15,5-3-22 16,1 2-4-16,-4-3-21 16,-3 4-66-16,-11-1-60 15,-19 5-49-15</inkml:trace>
  <inkml:trace contextRef="#ctx0" brushRef="#br0" timeOffset="14441.28">5568 17162 711 0,'0'0'110'0,"0"0"-62"15,0 0-45-15,0 0-1 16,96-39 1-16,-49 15-2 15,1-2 1-15,3-5 0 16,-3-2-1-16,-4 1 2 0,-8-4-1 16,-10 3-1-1,-13-1 4-15,-10 4 12 0,-3 2-9 16,-7 3-1-16,-13 3-5 16,-4 5 2-16,2 6-3 15,4 6 3-15,9 5-4 16,2 5-5-16,7 25 2 15,0 17 1-15,0 18 2 16,0 13 1-16,15 11 2 16,-2 1-1-16,-1-6 3 15,1-6-1-15,-4-6-4 16,-3-6 1-16,-1-8-2 16,-2-8-1-16,-2-8 1 15,-1-13-10-15,0-8-2 16,0-7-2-16,-7-3-8 0,-4-6-17 15,-3-4 9 1,-2-1-10-16,-3-1-24 0,4-15 25 16,0-10-30-16,3-6 50 15,6-3 8-15,6-3 12 16,0 1 0-16,6 5 14 16,15 6 28-16,3 6 4 15,3 9-9-15,6 8 12 16,5 3 14-16,-2 0-10 15,2 9-19-15,-6 13-12 0,0 11-9 16,-5 4-11 0,-5 2 1-16,-4 0-1 0,1-6-2 15,-5-8-20 1,-1-8-23-16,-1-11 22 0,1-6 11 16,2-3 10-16,5-19 0 15,-4-12 4-15,-2-3-4 16,-2-6 0-16,-5 3 4 15,-1 5 1-15,-3 8-2 16,-1 10-1-16,2 7 14 16,-3 8 22-16,4 2-22 15,1 2-16-15,7 16-3 16,-2 11 3-16,3 2 1 16,-6 3 2-16,3-1 1 15,0 0-1-15,0-3-1 0,4-3-2 16,7-3-10-16,7-4-23 15,6-11-56-15,4-9-47 16,-3 0-62-16,-3-26-147 16</inkml:trace>
  <inkml:trace contextRef="#ctx0" brushRef="#br0" timeOffset="14638.27">6750 17403 343 0,'0'0'126'16,"0"-140"28"-16,0 64-6 15,-12-3-42-15,0 8-23 16,3 17-19-16,6 19-15 15,1 20-26-15,2 12-6 16,0 3-17-16,0 20-14 16,2 27 6-16,8 18 4 0,1 16 3 15,-1 8 1-15,-2-2 0 16,-4-3 0-16,-1-6-31 16,3-5-30-16,5-10-27 15,10-15-21-15,2-19-143 16</inkml:trace>
  <inkml:trace contextRef="#ctx0" brushRef="#br0" timeOffset="14989.17">7085 17554 222 0,'0'0'212'0,"0"0"-212"0,0 0-104 15,0 0-102-15,69-73 82 16,-63 58 124-16,-4-2 135 16,-2 1 19-16,0-1-68 15,-8 0-1-15,-7 4-20 16,-7 4 16-16,-4 1-58 16,1 8 5-16,7 0 0 15,2 5-11-15,2 15-11 16,5 6-3-16,5 8-2 15,4 2 5-15,0 3-2 16,19-7 10-16,9-3-4 16,5-4-10-16,8-9 0 0,11-10-27 15,9-6-19-15,8 0-26 16,-2-13-66-16,-11-10-181 16</inkml:trace>
  <inkml:trace contextRef="#ctx0" brushRef="#br0" timeOffset="15292.71">7543 17387 935 0,'0'0'11'16,"0"0"-9"-16,75 74-2 16,-44-26 1-16,-5-3 6 0,-3-1-7 15,-5-8 3-15,-6-5-3 16,-3-12 1-16,-6-9-2 15,1-3-17-15,-2-7-11 16,-2 0-8-16,3-22 32 16,3-12-146-16,2-7 19 15,-2-7 96-15,1-3 36 16,-2-2 17-16,5 5 53 16,8 7-30-16,1 9-28 15,4 6-12-15,0 8-8 16,-2 0-23-16,-3 7-35 15,-3 1 19-15,-3 3-67 16,-9 4-121-16</inkml:trace>
  <inkml:trace contextRef="#ctx0" brushRef="#br0" timeOffset="15518.88">7071 17113 900 0,'0'0'27'15,"0"0"-21"-15,0 0-6 16,0 0 0-16,91 36-1 0,-44-25-4 16,10-2 4-16,11-4 1 15,16-1-19 1,14-2-85-16,11-2-145 0</inkml:trace>
  <inkml:trace contextRef="#ctx0" brushRef="#br0" timeOffset="16536.58">8371 17319 783 0,'0'0'114'15,"0"0"-90"-15,0 0-24 16,0 0-2-16,38 75 2 15,-34-49 1-15,-4 3 3 16,0-5-4-16,0-2 3 16,0-5-2-16,4-6 1 15,1-5-2-15,2-3-11 16,1-3 5-16,5 0 4 16,4-13-20-16,3-8 3 15,0-2 14-15,-2 4 5 0,-4 5 18 16,-3 5 25-16,-2 3-7 15,-2 6-7-15,1 0-24 16,1 0-5-16,6 6-1 16,0 5 1-16,4 6 0 15,2 0 0-15,0-2-15 16,9 1-20-16,11-6-16 16,7-6 34-16,9-4-50 15,8-3-17-15,8-22 66 16,-1-11-6-16,-6-3 24 15,-11-1 10-15,-20 8 28 16,-18 9 56-16,-17 6-11 16,0 8-31-16,-9 7-31 15,-3 2-18-15,0 5-3 0,-2 17 0 16,4 6 0-16,0 4 0 16,6 4 0-16,4-4 0 15,0-3-1-15,0-7-2 16,7-6-4-16,3-9-8 15,1-7-9-15,7 0 16 16,-3-11 7-16,1-11-4 16,-5-2 5-16,-7-1 0 15,-4 4 6-15,0 9 7 16,0 4 0-16,0 4-3 0,0 4-3 16,0 0-7-1,9 14-7-15,14 7 4 0,16 4 3 16,18 4-3-16,18-2-6 15,14-6-8-15,10-8-5 16,7-8-15-16,0-5-11 16,1-13 17-16,-4-19 2 15,-7-16 29-15,-19-7-1 16,-24-4-31-16,-28-5 22 16,-24-4 6-16,-1-14 4 15,-29-3 35-15,-11 5 16 16,-5 10 11-16,6 24-2 15,9 17-11-15,16 19-9 16,14 10-35-16,0 29-5 16,8 24 0-16,11 22-1 0,-4 17 2 15,0 3-1-15,-4 0 1 16,-1-9 0-16,2-7 0 16,3-10-1-16,4-7-2 15,3-15-5-15,-2-8-29 16,-7-8-29-16,-8-19-126 15,-5-12-297-15</inkml:trace>
  <inkml:trace contextRef="#ctx0" brushRef="#br0" timeOffset="16856.28">9952 17282 932 0,'0'0'7'0,"0"0"-7"15,0 0-15-15,0 0 10 0,0 0 4 16,0 0 2-16,98 3-1 16,-54 0 1-16,11-1 3 15,9-2-1-15,5 0 1 16,-3 0-3-16,-4 0 2 16,-4-3-3-16,-9 3 0 15,-10 0 1-15,-10 0-4 16,-10 1 3-16,-6 13-1 15,-2 7-1-15,-5 3 1 16,-3 6 1-16,-3 4-1 16,0 2 0-16,0-2-27 15,1-3-26-15,5-7-85 0,3-15-48 16,0-9-289-16</inkml:trace>
  <inkml:trace contextRef="#ctx0" brushRef="#br0" timeOffset="18007.99">10787 17261 789 0,'0'0'51'0,"0"0"47"15,0 0-72-15,0 0-26 16,0 0-2-16,0 0 1 16,-16 82 2-16,12-41 0 0,1 3 0 15,3 0 3 1,0-4-3-16,0-4-1 0,10-9 2 15,8-8-2-15,6-9 0 16,2-10 4-16,1 0 2 16,-1-12 6-16,-4-12-2 15,-6-5-5-15,-11-5-4 16,-5-5-1-16,0 6-7 16,-13-1-22-16,-7 9-20 15,1 3-84-15,5 3 26 16,11 2 73-16,3 3-22 15,3 0 56-15,20 4 30 16,4 4 53-16,4 2 15 0,-1 4-29 16,-3 0-33-16,-7 5-13 15,-4 10-14-15,-6 5-6 16,-4 5 2-16,-6 5-5 16,0 1 3-16,-3-2-2 15,-10-1-1-15,3-4-2 16,4-7-20-16,3-6-10 15,3-8-14-15,0-3-12 16,5-11 49-16,12-18 9 16,5-4 1-16,1-4 2 15,3 6 8-15,-5 9 9 16,0 7-6-16,-3 6 6 16,0 9 18-16,1 0-14 15,2 6-19-15,-2 16-1 16,1 8-1-16,0 7-2 0,0 5 0 15,2 0 4-15,2-1-5 16,7-12-2-16,7-10 2 16,8-11-5-16,3-7 5 15,0-1-2-15,-2-9-12 16,-6-16-4-16,-6-6 6 16,-12-7 4-16,-15-1-1 15,-8 5 5-15,-4 8 2 16,-11 11 2-16,0 10 19 0,0 5-3 15,-2 9-16 1,-6 19-1-16,-3 5 1 16,4 4 4-16,4 5 6 15,8-3-2-15,8-3-4 0,2-8 4 16,2-9-7-16,21-10 0 16,6-9 5-16,5 0 0 15,6-20-4-15,-1-10 2 16,-6-4-4-16,-8 0 0 15,-13 0-1-15,-9 5-2 16,-3 11 3-16,0 10 2 16,0 5 1-16,0 3-3 15,0 5 0-15,3 15-3 16,4 9 1-16,1 4 2 16,4 4 2-16,7-1-1 0,5-4-1 15,6-10 1 1,9-12-1-16,6-10 0 0,5-3 2 15,2-26-1 1,-5-9-1-16,-6-11 0 0,-11-7-3 16,-12-1-9-16,-9-5-14 15,-9 2-6-15,0-3 16 16,-2-10 12-16,-8-2 4 16,3 3 50-16,2 14 6 15,4 26 3-15,-1 18-16 16,2 14-34-16,0 3-9 15,0 35-14-15,0 27 8 16,-2 14 5-16,-4 14 1 16,1 1 0-16,5-6 1 0,0-6-1 15,10-10-6-15,7-11-4 16,1-15-19-16,-6-10-5 16,-8-11-17-16,-4-10-42 15,0-13-38-15,0-2-186 16</inkml:trace>
  <inkml:trace contextRef="#ctx0" brushRef="#br0" timeOffset="18289.05">10856 17007 1007 0,'0'0'10'16,"0"0"-10"-16,0 0-11 15,0 0-6-15,113-13-23 16,-71 31-39-16,-7 3-64 15,-12-6-24-15,-10-4-325 16</inkml:trace>
  <inkml:trace contextRef="#ctx0" brushRef="#br0" timeOffset="19084.01">13884 16908 55 0,'0'0'554'16,"0"0"-430"-16,0 0-26 16,0 0-61-16,0 0-34 15,0 0-1-15,-46 112 3 16,46-37 3-16,0 10 5 0,0 4-2 15,0 2-6 1,0 0-5-16,0-3-6 16,0-12-75-16,0-14-111 15,0-10-193-15</inkml:trace>
  <inkml:trace contextRef="#ctx0" brushRef="#br0" timeOffset="20082.77">13774 16692 621 0,'0'0'24'0,"88"-65"69"0,-45 59 5 15,3 6-64-15,-1 30-32 16,-2 18 1-16,-7 15 1 16,-12 16 3-16,-11 7-3 15,-10 7 3-15,-3-5-4 16,-3-12-3-16,-16-12-1 16,-7-19-2-16,-4-11-7 15,-4-11-10-15,-10-8-8 16,-4-13-31-16,-6-2-26 15,1-12-13-15,10-16 58 16,8-6 40-16,13-1 0 16,20-1 10-16,4 5 21 0,36 6-10 15,19 5-18-15,16 9-3 16,12 9 3-16,3 2 29 16,2 9 12-16,-4 14-5 15,-1 10 8-15,0 7-24 16,-9 4-13-16,-10 1-7 15,-16-3-3-15,-18-3 2 16,-20-5-2-16,-12-4-2 16,0-4 2-16,-17-2-3 15,-10-5-4-15,-4-4-24 16,-2-9 2-16,-3-6-19 16,2 0-33-16,1-14-48 0,8-19-15 15,9-7 8 1,16-8 84-16,1-2 41 0,32 3 10 15,15 5 2-15,4 12 16 16,6 1 89-16,-1 12 10 16,-7 3-17-16,-8 9 13 15,-9 5 9-15,-6 0-39 16,-6 19-32-16,-6 10-13 16,-5 7-18-16,-4 8-5 15,-3 5-8-15,0 4-1 16,1 2-3-16,7-4 0 15,-2-7-2-15,1-11-4 16,1-13-25-16,1-12-14 16,1-8 13-16,2-14 30 0,-1-16 1 15,-3-15 3-15,-6-8-2 16,-5-6 3-16,0-7-2 16,-24-2 5-16,-9 0-1 15,-3 0 2-15,7 9-7 16,9 11-2-16,14 14-1 15,6 14-6-15,0 12 5 16,19 8 2-16,8 5 2 16,5 29 0-16,3 12 5 15,0 12 8-15,-5 6-3 16,-8 3-4-16,-10 3-2 0,-9 0-6 16,-3-2 5-16,-3-4-4 15,-16-6-1 1,-2-8-2-16,-3-10-13 0,5-8-25 15,-2-8-15-15,3-8-29 16,0-10 9-16,3-3 13 16,3-3-29-16,3 0-191 15</inkml:trace>
  <inkml:trace contextRef="#ctx0" brushRef="#br0" timeOffset="20868.49">15280 17486 463 0,'0'0'37'15,"0"0"1"-15,0 0 31 16,102-44-17-16,-79 21-27 16,-2-9 1-16,-9 0-7 15,-6-4-10-15,-6 4-6 16,-13 3 1-16,-17 5-4 16,-8 11 1-16,1 13 8 0,6 0-3 15,7 27-5 1,8 8 0-16,10 9-1 15,6 3 0-15,11 2-37 0,21-3-14 16,5-10-9 0,11-12 12-16,4-17 36 0,5-7 12 15,5-17 25-15,0-21 60 16,-4-9-10-16,-9-4-35 16,-13-1-15-16,-11 3-6 15,-13 2 3-15,-11 7-8 16,-1 11-6-16,0 9 7 15,0 11 3-15,-3 7 3 16,2 2-15-16,-3 7-6 0,-2 16-2 16,-3 10 2-16,-6 7 1 15,-2 4-1-15,0 7 1 16,-5 0-1-16,0 3 1 16,3-3-2-16,4-4 1 15,5-10-21-15,10-12-52 16,0-11 4-16,25-12-18 15,15-2-16-15,13-22 35 16,9-12 61-16,10-15 7 16,5-9 24-16,-5-6-3 15,-10-4 0-15,-14-3 2 16,-15-8 30-16,-15 0 26 16,-18 4 18-16,0 8-21 15,-9 21-1-15,-3 21-20 0,3 14-19 16,0 11-35-16,0 23-1 15,-4 29-6-15,-10 27 1 16,0 16 5-16,0 5 2 16,1-8-2-16,6-13-12 15,8-10-22-15,8-12-10 16,0-13-21-16,15-16-48 16,9-20-116-16</inkml:trace>
  <inkml:trace contextRef="#ctx0" brushRef="#br0" timeOffset="21045.55">16300 17120 857 0,'0'0'14'0,"0"0"16"0,120-25-24 16,-62 25-2-16,5-1 1 15,-2-6 3-15,-8-1 0 16,-13-4-4-16,-14 1-2 15,-11 0-2-15,-12-1-54 16,-3-7-182-16</inkml:trace>
  <inkml:trace contextRef="#ctx0" brushRef="#br0" timeOffset="21250.81">14898 16629 711 0,'0'0'170'15,"0"0"-167"-15,130-12-3 16,-72 32-2-16,6 6-29 16,-4 3-88-16,-11-8-65 15,-10-5-255-15</inkml:trace>
  <inkml:trace contextRef="#ctx0" brushRef="#br0" timeOffset="22983">17546 17089 496 0,'0'0'204'16,"0"0"-83"-16,0 0-62 0,0 0-24 16,0 0-9-16,-79 110-13 15,74-57-1-15,4 3-4 16,1 2-7-16,0-1-1 15,-2-7-13-15,1-11-51 16,-2-12-47-16,3-18-27 16,0-9-11-16,0 0 131 15,4-24 8-15,1-8 10 16,-5-11 20-16,0-7 61 16,0-5 32-16,0-2-26 15,-5 1-12-15,5 4-33 16,0 8-27-16,9 8-11 15,16 13-4-15,5 9 3 16,5 12-3-16,-4 2 7 16,-1 16-4-16,0 16-1 0,-5 8-1 15,-8 3-1 1,-8 4-1-16,-4-8-22 0,-5-6-14 16,0-10-58-16,0-12 21 15,0-11 8-15,0 0 66 16,0-20 13-16,0-16 32 15,0-8 23-15,0-5-1 16,0-3-5-16,0 4-26 16,3 13 0-16,6 14-21 15,6 13-15-15,0 8-1 0,6 6-5 16,3 26 4 0,1 7-2-16,2 9-1 15,-1 1-9-15,0-2-12 16,-2-2-47-16,-4-9-20 15,2-11-40-15,-1-13 35 0,1-12 34 16,3 0 15-16,5-25 49 16,0-12 16-16,-4-3 38 15,-12-7 90-15,-11-1 4 16,-3-2-44-16,-16 8-40 16,-7 9-16-16,4 16-4 15,6 14-16-15,4 3-28 16,1 25-9-16,-2 15 4 15,1 10 1-15,9 5-13 16,0-4-15-16,7-3-6 0,14-12-2 16,9-8-21-16,7-12 44 15,5-10-4-15,-1-6 20 16,-6-6 1-16,-5-11 1 16,-12 1-1-16,-13 2 3 15,-5 3 13-15,-11 5-8 16,-14 6-8-16,-1 0-2 15,1 17 1-15,1 13 1 16,3 9 4-16,0 6 4 16,3 4 9-16,7-1-1 15,-2-2-5-15,2-4 5 16,0-4-11-16,2-7 0 0,1-6-1 16,3-8-3-16,2-8-1 15,1-6-2-15,2-3-32 16,0 0 31-16,0-17 1 15,0-12-65-15,0-7 49 16,2-8 18-16,7-4 0 16,9-1 20-16,5-5 20 15,12 4-20-15,7 8 0 16,10 8-17-16,3 12-2 16,-4 9 0-16,-4 10 9 15,-9 3 6-15,-10 10-9 16,-7 16-6-16,-8 7 1 15,-4 7-1-15,-7 2-1 16,-2-1 2-16,0-5-1 16,0-7-1-16,4-12-8 0,1-8-26 15,-1-9-10 1,5 0-11-16,3-24 55 0,2-12-13 16,-2-8 11-16,1-6 2 15,-2-3 3-15,0 6 6 16,1 9 12-16,1 10-6 15,1 15-7-15,-1 10-5 16,-1 3-3-16,1 5-3 16,0 17 1-16,-4 6 2 15,0 4-1-15,-2 0 1 16,-2-3 0-16,-1-8 1 16,-2-8-1-16,-1-8 0 0,2-5 2 15,0-5 9-15,3-16-4 16,1-4-7-16,-1-8 0 15,-1 5-1-15,-2-1-2 16,2 8-11-16,-2 10 13 16,5 11 0-16,2 0-2 15,4 21-5-15,9 13 4 16,8 6 4-16,10 7 2 16,12 1-2-16,11 0-27 15,9-5-7-15,2-12 19 16,-2-16 15-16,-12-15 1 15,-12-14 7-15,-7-29 32 16,-9-13 13-16,-7-13-17 0,-9-10-4 16,-17-10-19-16,-7-14-8 15,-41-4 0-15,-12 2 0 16,1 23 16-16,15 24 18 16,18 29-3-16,16 22-19 15,10 7-17-15,0 28-19 16,0 27 9-16,0 23 8 15,9 25 2-15,6 7 0 16,1-4-1-16,7-8 0 16,2-18-17-16,1-15-6 15,-2-12-12-15,-2-14-12 16,-1-16-18-16,-1-12-61 16,-7-11-64-16</inkml:trace>
  <inkml:trace contextRef="#ctx0" brushRef="#br0" timeOffset="23200.92">18975 17087 900 0,'0'0'11'0,"0"0"-10"16,0 0-1-16,93 19 1 15,-49 7 3-15,8-2-2 16,8-2 7-16,7-5 1 15,9-5-3-15,9 0-2 16,3-2-5-16,-5 0-3 16,-9-1-51-16,-9-8-124 15,-17-1-135-15</inkml:trace>
  <inkml:trace contextRef="#ctx0" brushRef="#br0" timeOffset="31194.34">21187 17084 585 0,'0'0'82'0,"0"0"0"15,0 0-21-15,0-87-38 16,-8 70-2-16,2 0-9 16,-4 4 2-16,0 0-2 0,-1 3-6 15,-1 0-5-15,-3 4-1 16,-3 4-3-16,-6 2-18 15,-6 0-18-15,-4 4-25 16,0 12 13-16,8 8 26 16,7 10 17-16,10 8 2 15,9 11 2-15,0 8 3 16,15 4 1-16,10-4 2 16,2-3 5-16,3-8 2 15,-2-8-4-15,-4-9 4 16,-6-7 4-16,-6-9 1 15,-9-7-1-15,-3-5-7 16,0-3 7-16,-13-2 4 16,-12 0 0-16,-5 0-9 15,-3-9-2-15,5-8-2 0,5-8 16 16,4-3 11-16,13-2-14 16,6 1-3-16,22-2 1 15,20 2-15-15,13 2-7 16,6 1 6-16,2 4-10 15,-4 0-23-15,-5-2-10 16,-5 0-28-16,-4-2-30 16,-9-2-63-16,-9-1-185 0</inkml:trace>
  <inkml:trace contextRef="#ctx0" brushRef="#br0" timeOffset="31675.56">21506 17037 305 0,'0'0'155'0,"0"0"-20"0,-9 100-34 16,-4-51-21-16,0-1-34 16,6 1-14-16,4-2-16 15,3-10-9-15,0-5-2 16,0-11-1-16,7-8-4 16,3-9 5-16,-1-4-2 15,2-1 1-15,0-21-4 16,0-9-46-16,-3-5-14 15,-3-4 18-15,-2 3 42 16,-2 5 4-16,4 9 5 0,1 7 14 16,4 10-8-16,-1 6-15 15,5 0-4-15,2 14-1 16,2 10 4-16,-3 6-1 16,-3 0 4-16,-4-2-2 15,-1-4 0-15,-3-10 1 16,-1-8-1-16,-2-4-15 15,-1-2-21-15,2-8 14 16,0-16-67-16,-1-5 48 16,2-2 41-16,1 2 20 15,1 7 59-15,2 7-34 16,4 6 22-16,4 9-41 16,4 0-26-16,1 21-2 0,-1 14-1 15,-1 8 3-15,3 7 3 16,3 3 0-16,2-1 0 15,-3-2-3-15,-2-12-35 16,-5-16-160-16</inkml:trace>
  <inkml:trace contextRef="#ctx0" brushRef="#br0" timeOffset="31922.98">22231 16967 892 0,'0'0'21'15,"0"0"-21"-15,0 0-7 0,81 100 0 16,-79-18 7-16,-2 8 2 16,-10-1 6-16,-7-3 3 15,3-7-9-15,5-7 4 16,-5-8-6-16,-4-9-13 15,-13-12-60-15,-8-14-113 16</inkml:trace>
  <inkml:trace contextRef="#ctx0" brushRef="#br0" timeOffset="32291.07">20684 16912 603 0,'0'0'129'16,"0"0"-44"-16,0 0-74 15,0 0 0-15,-67 92 11 16,37-22-4-16,2 13-6 16,8 8-5-16,14 2-2 15,6 6-1-15,28 1-1 16,26-4 2-16,21-9-5 15,25-19-77-15,28-26-175 16</inkml:trace>
  <inkml:trace contextRef="#ctx0" brushRef="#br0" timeOffset="32799.08">22890 17142 603 0,'0'0'145'16,"0"0"-11"-16,0 0-86 15,0 0-22-15,0 0-19 16,0 0-4-16,78-29 4 0,-26 28 3 16,12 1-2-1,2 0-8-15,2 0 0 0,-1 0-5 16,-11 0-22-16,-7 0-25 15,-17 4-45-15,-15-2-72 16,-17-2-55-16</inkml:trace>
  <inkml:trace contextRef="#ctx0" brushRef="#br0" timeOffset="32949.05">23151 17163 397 0,'0'0'118'0,"-4"75"-3"16,-2-22-39-16,1 11-20 15,-2 4-23-15,2-2-23 16,2-4-2-16,0-7-4 0,2-7-4 16,1-14-77-16,0-14-93 15</inkml:trace>
  <inkml:trace contextRef="#ctx0" brushRef="#br0" timeOffset="33319.21">23269 17261 764 0,'0'0'90'16,"0"0"-2"-16,0 0-58 15,0 0-30-15,0 0-8 16,0 0 8-16,58 102 0 16,-49-42 2-16,-6 0-2 0,-3-3-3 15,0-12-36 1,0-11-14-16,0-12-17 0,0-9-23 15,7-10 3-15,5-3-27 16,6-12 58-16,2-17 33 16,-2-2 26-16,-3 4 92 15,-4 3 42-15,0 9-8 16,0 8-49-16,2 7-60 16,0 0-17-16,1 10 0 15,2 13-1-15,-3 10-1 16,-4 0 2-16,-1 1 2 15,-5-5-2-15,-3 1-21 16,0-11-86-16,0-9-59 16,0-8-360-16</inkml:trace>
  <inkml:trace contextRef="#ctx0" brushRef="#br0" timeOffset="33494.57">23898 17729 888 0,'0'0'80'0,"0"0"-14"0,0 0-22 15,0 0-36 1,0 0-8-16,0 0-17 0,-47-31-46 16,35 31-80-16,-6-4-290 15</inkml:trace>
</inkml:ink>
</file>

<file path=ppt/ink/ink2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5-05-14T14:40:38.403"/>
    </inkml:context>
    <inkml:brush xml:id="br0">
      <inkml:brushProperty name="width" value="0.05292" units="cm"/>
      <inkml:brushProperty name="height" value="0.05292" units="cm"/>
      <inkml:brushProperty name="color" value="#FF0000"/>
    </inkml:brush>
  </inkml:definitions>
  <inkml:trace contextRef="#ctx0" brushRef="#br0">15921 6272 460 0,'0'0'81'15,"0"0"-75"-15,0 0-2 16,0 0 0-16,0 0 4 16,0 0 2-16,0 0-1 15,0 13-3-15,0-7-5 16,0 3 0-16,-1 4 2 15,-4 2 3-15,1 3-5 16,4-3 0-16,0 2-1 0,0-3 2 16,0-2 1-16,1 0-2 15,10-3 0-15,7-6 1 16,10-3 5-16,15 0 17 16,22-25 21-16,16-17-25 15,15-12-12-15,4-7-4 16,-7 3 1-16,-13 2-1 15,-19 8 29-15,-17 9-14 16,-15 5-12-16,-11 9 4 16,-9 6 10-16,-6 10-13 15,-3 5-8-15,0 4-59 16,0 0-139-16,-1 7-182 16</inkml:trace>
  <inkml:trace contextRef="#ctx0" brushRef="#br0" timeOffset="181.37">16762 6133 520 0,'0'0'138'0,"0"0"-34"16,0 0-37-16,0 0-28 15,0 0-38-15,0 0-1 16,-20-2-38-16,18 2-185 15,-2 0-261-15</inkml:trace>
  <inkml:trace contextRef="#ctx0" brushRef="#br0" timeOffset="10615.77">19242 7662 252 0,'0'0'42'0,"0"0"42"0,0 0 6 16,0 0-31-16,0 0-28 16,0 0 3-16,0 0 37 15,0-26-42-15,0 22 32 16,0 1-19-16,0 1-2 16,0 0-10-16,0 1-7 15,0 0-22-15,0 1 11 16,0 0-6-16,0 0-6 15,0 0-1-15,0 0-8 16,0 0-6-16,0 17 5 0,0 8 10 16,0 8-1-1,0 4 1-15,0 2 2 16,0-2-2-16,0-2 0 0,0-6 0 16,0-5 0-16,0-7 0 15,0-5 0-15,0-5-1 16,11-7-1-16,21-7 2 15,23-22 3-15,23-13-3 16,14-8 2-16,7-3-2 16,-7-1 5-16,-8 0 13 15,-17 4-6-15,-12 7 14 16,-14 1-12-16,-11 6 16 16,-10 6-7-16,-7 5 7 15,-4 5-18-15,-4 3-5 16,-2 8-7-16,-3 4-1 15,0 3 1-15,0 2-1 16,0 0-15-16,0 0-37 0,-2 10-60 16,-11 13-32-16,-7-1-31 15,4-8-227-15</inkml:trace>
  <inkml:trace contextRef="#ctx0" brushRef="#br0" timeOffset="10786.18">19973 7528 581 0,'0'0'53'0,"0"0"23"0,0 0-25 16,0 0-51-16,0 0-14 15,0 0-129-15,-66 11-140 16</inkml:trace>
  <inkml:trace contextRef="#ctx0" brushRef="#br0" timeOffset="24936.24">17953 2735 313 0,'0'0'91'16,"0"0"16"-16,0 0-2 15,0 0-50-15,0 0 27 16,0 0-39-16,0 0-1 16,0-55-15-16,0 49 4 15,0 0-9-15,0 1 1 16,0 2-11-16,0 0 9 16,0 1-13-16,0 0 1 15,0 2 1-15,0 0-7 16,0 0-3-16,0 0-10 0,0 14-6 15,0 13 2-15,6 19 11 16,-1 14-1-16,-5 15 3 16,0 10 1-16,-2 3 0 15,-12-6 1-15,-4-13-1 16,7-17 1-16,0-19-1 16,7-16-2-16,4-13-1 15,0-4 3-15,0-13 9 16,0-23-9-16,0-18-9 15,6-11-50-15,9-12-22 16,-3-8-22-16,-2-2 25 16,-6-2 52-16,-1 3 26 15,-1 7 5-15,2 7 0 0,4 11 8 16,5 12-6-16,4 13-7 16,4 12 0-16,1 14 23 15,8 10-12-15,0 2-11 16,5 25-1-16,4 15-1 15,-3 10 2-15,-4 2 6 16,-7 4 5-16,-14-8-6 16,-11-1 7-16,-1-3-11 15,-29-5 11-15,-8-2-3 16,-4-8 4-16,-5-7-2 16,4-7-4-16,1-5-1 15,1-4-3-15,8-3-1 16,11-2-2-16,16-3-58 15,6 0-149-15</inkml:trace>
  <inkml:trace contextRef="#ctx0" brushRef="#br0" timeOffset="25602.94">18482 2688 166 0,'0'0'337'16,"0"0"-252"-16,0 0 41 16,0 0-84-16,0 0-18 15,0 0-8-15,9-8-8 16,-7 8-8-16,2 5-6 16,4 11 6-16,1 7 7 15,0 10-7-15,-5 6 7 16,-4 7 0-16,0 7 0 15,0 0-3-15,-4 2 1 16,-7-3-2-16,8-6 1 0,3-6-3 16,0-10 2-16,14-13-3 15,18-10 2-15,12-7 0 16,12-13-2-16,9-18-17 16,0-10 2-16,-3-2 15 15,-10-9 8-15,-10-3-1 16,-11-5 8-16,-13 2 2 15,-15-2 16-15,-3 7-4 16,-14 8-16-16,-13 12-13 16,5 9 2-16,7 11 2 15,6 8-4-15,7 5-1 0,1 0-4 16,1 14-37-16,0 14 36 16,0 10 6-16,12 5 0 15,11-3 0-15,11 1 0 16,9-12 0-16,13-5 4 15,8-13-4-15,12-11-2 16,5-3-32-16,3-24-119 16,-15-11-146-16</inkml:trace>
  <inkml:trace contextRef="#ctx0" brushRef="#br0" timeOffset="26256.88">18090 2380 301 0,'0'0'84'15,"0"0"16"-15,0 0-12 16,0 0 6-16,0 0-32 15,0 0-12-15,-43-28-38 16,22 42-12-16,-6 17-3 16,-8 9 3-16,-3 7-3 15,4 1 3-15,-2 5-20 0,-1-1-41 16,10-9-97-16,3-13-269 16</inkml:trace>
  <inkml:trace contextRef="#ctx0" brushRef="#br0" timeOffset="26445.74">17702 2800 570 0,'0'0'38'16,"0"0"38"-16,0 0 24 15,0 0-16-15,0 0-60 16,0 0-24-16,-19-4-19 0,19 4-135 15,11 2-59-15,5-2-287 16</inkml:trace>
  <inkml:trace contextRef="#ctx0" brushRef="#br0" timeOffset="27516.15">19483 3106 491 0,'0'0'136'0,"0"0"10"0,0 0-101 16,0 0-25-1,0 0-18-15,0 0-2 0,-3-10 0 16,24 10 8-16,9 0 1 16,12-3 0-16,5 0-6 15,7 0 0-15,3-3-2 16,-1 2-2-16,4-2-5 16,-4 2-13-16,-7-4-12 15,-8-3-20-15,-9-3-19 16,-8-3 19-16,-12-3 6 15,-9 0-26-15,-3-1 36 16,0 2 10-16,-15-1 25 16,1 3 33-16,4 5 38 15,2 2-18-15,5 7 32 0,3 3-10 16,0 0-75-16,0 0-20 16,8 14 16-16,9 8 4 15,6 6 0-15,-1 3 1 16,-4 2 4-16,-3-2-3 15,-9-3 2-15,-6-3-2 16,0-2 0-16,-15-3 1 16,-12-1 4-16,-5-2 1 15,-1-3-5-15,1-2-3 16,6-6-11-16,16-6-87 16,10-3-167-16</inkml:trace>
  <inkml:trace contextRef="#ctx0" brushRef="#br0" timeOffset="27875.9">20480 2813 568 0,'0'0'61'16,"0"0"91"-16,0 0-83 15,0 0-69-15,0 0-14 16,0 0 9-16,0 0 1 15,-15 121 4-15,6-63 0 16,1-5 6-16,2-2-3 16,0-10-1-16,3-12-2 15,-2-10 0-15,3-12-47 16,2-7-66-16,5-17-56 16</inkml:trace>
  <inkml:trace contextRef="#ctx0" brushRef="#br0" timeOffset="28365.94">20502 2648 286 0,'0'0'313'16,"0"0"-263"-16,0 0 28 16,0 0-78-16,0 0-18 15,0 0 18-15,29 48 1 16,-4-2 15-16,3 8-5 15,3 7-1-15,-1-1-7 16,0-2 0-16,-7-10-1 16,-4-11-1-16,-10-8 0 15,-8-8 2-15,-1-4-2 0,-1-6-1 16,-19-4 0 0,-10-3-6-16,-10-4-7 0,-6 0-4 15,-5-11 10-15,-2-9 7 16,5 2 21-16,9-1 11 15,17 5 11-15,17 4-5 16,5 1-38-16,31-2-4 16,22-1-49-16,17-1 4 15,11-4 6-15,7 0 14 16,1 2 3-16,-7 2 5 16,-13 4 18-16,-20 5 3 15,-20 4 10-15,-16 0 9 0,-13 0-6 16,0 13-8-1,-4 12 1-15,-16 6 9 16,-1 8-5-16,-3 0-6 0,5 0-2 16,10-6-2-16,9-6-24 15,0-11-65-15,13-15-67 16</inkml:trace>
  <inkml:trace contextRef="#ctx0" brushRef="#br0" timeOffset="28551.9">20884 2547 791 0,'0'0'6'0,"0"0"-6"16,0 0-16-16,0 0-21 15,0 0 23-15,0 0-39 16,112 108-31-16,-62-72-94 15</inkml:trace>
  <inkml:trace contextRef="#ctx0" brushRef="#br0" timeOffset="28866.12">21279 2992 724 0,'0'0'128'0,"0"0"-128"15,0 0-7-15,0 0 7 0,0 0 10 16,3 89-2-16,-3-64-3 16,0-7-3-16,0-3 0 15,0-5-1-15,0-4 3 16,0-2-4-16,0-4-8 16,0 0 8-16,0-18 0 15,0-7-14-15,0-4-3 16,8 1 17-16,5 0 7 15,11 3-7-15,12 4-6 16,10 4-56-16,6 7-1 0,1 2 9 16,0 6-48-16,-8 2-21 15,-5 0 25-15,-10 7-80 16</inkml:trace>
  <inkml:trace contextRef="#ctx0" brushRef="#br0" timeOffset="29530.92">21660 2992 128 0,'0'0'139'15,"0"0"42"-15,0 0-50 16,0 0-65-16,0 0-33 16,0 0-7-16,17-19-12 15,1 11 0-15,2 1 4 16,-5-1-11-16,-4 2 11 16,-3-1-5-16,-8-4 51 15,0-1-39-15,0-2-24 0,-9-3 7 16,-9 2-8-16,2 0 3 15,1 4 9-15,6 5-7 16,3 3-1-16,3 2-4 16,3 1-7-16,0 0-5 15,0 0-1-15,0 7 13 16,0 3 0-16,0-2 0 16,0-1 1-16,3-2-1 15,-2-1 1-15,2-3-1 16,-1 0 0-16,-1 1 0 15,1-2-1-15,-2 0 2 16,0 0-1-16,0 0 0 16,0 0 1-16,0 0 1 0,0 0-2 15,0 0 0 1,0 1-1-16,3 1-2 0,3 2-4 16,0 0 5-16,3 2 0 15,-3 0-10-15,4-1 9 16,-1 1-8-16,-2-3-4 15,-1-3 7-15,-4 0 5 16,0 0 3-16,1 0 10 16,-2-7 4-16,1-6-8 15,-2-3 28-15,0 1-32 16,0-2 13-16,0 1-5 16,0 4-4-16,-3 4 2 0,0 4-8 15,-1 4-1 1,-2 0-2-16,-7 4-11 0,-5 16-1 15,-9 9 15-15,1 6-5 16,-1 5 4-16,1 3 0 16,7 1 0-16,8-3 0 15,11-7-25-15,11-9-15 16,25-9 15-16,12-11-4 16,11-5-81-16,8-4-75 15,4-21-268-15</inkml:trace>
  <inkml:trace contextRef="#ctx0" brushRef="#br0" timeOffset="30114.19">22083 2877 447 0,'0'0'127'0,"0"0"-121"16,0 0-4-16,0 0-2 15,0 0 45-15,0 0-21 16,3 57-8-16,3-41 4 15,3-1-7-15,-3-3 8 16,1-2-12-16,0-5-6 16,-2-3 4-16,4-2 2 15,0 0 9-15,-1-7-18 16,-2-8-14-16,-6-4 14 16,-2 0 1-16,-20-3-1 15,-7 5-4-15,3 6 4 0,5 5 18 16,9 6 22-16,2 0-40 15,0 13-15 1,1 13 10-16,3 5 1 0,5 4 3 16,1 5 1-16,9-3 1 15,25-1-1-15,20-7 4 16,18-13-3-16,13-12-1 16,6-4-28-16,-3-13-6 15,-9-13-20-15,-12-9 31 16,-15-2-28-16,-12-5 19 15,-17-4 32-15,-16-5 0 16,-7-2-11-16,-30-1-10 16,-13 1 21-16,4 5 55 15,11 12 99-15,16 15-34 16,5 12-58-16,7 9-62 0,0 5-15 16,0 24-18-16,0 18 30 15,0 15 3-15,0 10 0 16,0 3 0-16,1-3 0 15,5-7 2-15,1-10-2 16,-4-12 0-16,-3-6-20 16,0-10-54-16,-10-11-68 15,-5-16-141-15</inkml:trace>
  <inkml:trace contextRef="#ctx0" brushRef="#br0" timeOffset="30279.75">22559 2881 685 0,'0'0'22'0,"0"0"-14"15,0 0-7-15,0 0 2 16,110-6-3-16,-75 16-13 16,3 0-29-16,4-5-48 15,2-5-151-15</inkml:trace>
  <inkml:trace contextRef="#ctx0" brushRef="#br0" timeOffset="31561.95">23321 2839 778 0,'0'0'68'0,"0"0"-22"16,0 0-46-16,0 0-4 16,0 0-12-16,0 0 16 15,-52 68 0-15,47-36-2 16,5-4-5-16,6-6-17 16,21-8 5-16,7-11 9 15,9-3 9-15,1-9 1 0,-3-15 9 16,-12-1 6-16,-9-4 8 15,-16 2 3-15,-4-1-7 16,-10-1-13-16,-22 0-2 16,-9 4-4-16,-4 7-2 15,5 7 2-15,7 11-3 16,10 0-10-16,2 17-5 16,1 8-1-16,-2 11 18 15,2 3-1-15,1 4 1 16,3 3 1-16,6-1 0 15,7-3-4-15,3-3-9 16,0-6-8-16,22-6-12 16,10-9-12-16,7-9 26 15,8-5-25-15,4-4-33 0,-5-9-7 16,-1-11 14-16,-12-5 47 16,-7-5 23-16,-9 1 16 15,-6 0 15-15,-3-1 42 16,-6 2 43-16,-1 4-13 15,-1 10-2-15,0 6-43 16,0 5-37-16,0 3-21 16,0 0-27-16,-3 19-20 15,-9 9 46-15,2 8 2 16,3 5-1-16,3 5 0 16,4-1-14-16,7-3-23 15,15-11-3-15,8-10 21 0,3-14 11 16,2-7 1-1,0-7 6-15,-1-18-37 0,-9-6-13 16,-11-6-21-16,-14 1 62 16,-6 0-3-16,-31 1-27 15,-12 6 40-15,-2 6 14 16,12 5-6-16,13 11 21 16,15 2-27-16,8 5 8 15,3 0-10-15,0 0-11 16,8 0 11-16,22 0 6 15,18 0 59-15,12 0-27 16,5 0-14-16,0-9-19 16,-9-4-1-16,-8-4 2 0,-8-2-1 15,-13 2 7-15,-10 1 21 16,-7 0-11 0,-6 0 21-16,-4 2-18 0,0 4-18 15,0 4 0-15,0 4-2 16,0 2-5-16,0 0 0 15,0 11-52-15,0 19-4 16,-8 16 56-16,-10 10 0 16,-6 4-2-16,2-2 2 15,0-4 5-15,9-8 6 16,7-12-3-16,1-10-8 16,5-11 4-16,0-8 0 15,0-2 2-15,0-3-1 16,0 0 7-16,-1 0 0 0,-4-1 18 15,1-14-12-15,0-2-18 16,4 0-16-16,0 0-25 16,11 5 11-16,21-3-32 15,16-2-14-15,12-1 10 16,8-4 14-16,0-3 38 16,-6 0 14-16,-10-3 20 15,-15-3 46-15,-9 1 15 16,-11-1-9-16,-8-1-22 15,-9 2-6-15,0 0-5 16,0 8-2-16,-7 7-1 16,2 9-11-16,2 6-18 15,-2 0-7-15,-4 24-52 0,-9 19 41 16,-2 17 11-16,2 12 0 16,3 6-7-16,11-7-48 15,4-6-37-15,8-19-26 16,21-21-1-16,8-25-102 15</inkml:trace>
  <inkml:trace contextRef="#ctx0" brushRef="#br0" timeOffset="31945.87">24205 2951 827 0,'0'0'4'16,"0"0"2"-16,0 0-6 0,0 0 0 15,0 0 1-15,0 0 1 16,107-60 3-16,-70 57 2 16,5-1-4-16,5 1-1 15,3 2-2-15,-4-2-10 16,-6-1-8-16,-6 0-1 16,-8-2 7-16,-9 0 12 15,-9 1 2-15,-3 0-1 16,-4 0 29-16,-1 2-8 15,0 3-2-15,0 0-1 16,0 0-12-16,0 0-7 0,-9 17-18 16,-10 12 8-1,-5 10 7-15,3 4 1 0,3 2 1 16,12-5 0-16,6-5 0 16,0-4 0-16,5-7-1 15,5-4 2-15,-1-7-14 16,-6-3-38-16,-3 0 0 15,-13-5-69-15,-33-3-30 16</inkml:trace>
  <inkml:trace contextRef="#ctx0" brushRef="#br0" timeOffset="32395.72">20939 3568 503 0,'0'0'15'0,"97"0"14"16,-21 0 34-16,15 0-7 16,14 0-16-16,13 0-6 15,15 0-9-15,20 2 14 16,11-2-7-16,9 0-15 15,4 0-8-15,-5 0-7 16,-2-6 0-16,-10-3 5 16,-5-4-7-16,-6-3-1 15,-14 0 1-15,-15 6-17 16,-23 1-32-16,-29 6-83 16,-29 2-59-16,-28-1-242 15</inkml:trace>
  <inkml:trace contextRef="#ctx0" brushRef="#br0" timeOffset="32526.88">23333 3560 440 0,'0'0'157'0,"0"0"-35"15,0 0-36-15,0 0-16 16,0 0-20-16,0 0-50 16,-13-17-4-16,11 17-72 15,-5 0-225-15</inkml:trace>
  <inkml:trace contextRef="#ctx0" brushRef="#br0" timeOffset="49844.87">21439 3996 413 0,'0'0'128'16,"0"0"-48"-16,0 0 23 15,0 0-52-15,0 0 2 0,-55-78-12 16,52 69-14 0,1-1-8-16,2 0 6 0,-2 4-11 15,2 3 6-15,-1-2-2 16,1 3-7-16,0 1 4 16,-2 1-8-16,1 0-7 15,1 0-1-15,-3 0-5 16,2 13-10-16,1 15-11 15,-3 14 24-15,-3 15 1 16,-2 9 1-16,-5 6 1 16,-2-1-1-16,4-8-9 15,-2-12 2-15,7-15 1 16,3-13 4-16,2-12 1 0,1-7-5 16,0-2 7-1,0-2 1-15,4 0 3 0,16-8 7 16,9-9-11-16,5 4-6 15,2 1-28-15,3 8-57 16,6-1-74-16,0-2-109 16</inkml:trace>
  <inkml:trace contextRef="#ctx0" brushRef="#br0" timeOffset="50043.93">21763 4353 760 0,'0'0'76'16,"0"0"-76"-16,0 0-9 15,0 0 9-15,-23 88 2 16,16-51-1-16,1 2 3 16,4 3-4-16,2-1-5 15,0-3-83-15,18-14-88 16,7-18-192-16</inkml:trace>
  <inkml:trace contextRef="#ctx0" brushRef="#br0" timeOffset="50610.92">22049 4156 810 0,'0'0'69'0,"0"0"9"15,0 0-78-15,0 0-21 16,0 0 9-16,0 0 12 16,0 106 0-16,0-63 2 15,0-7-2-15,0-11-17 16,0-12-17-16,0-6 1 16,3-7-14-16,4-2 47 15,5-21-10-15,-1-8-45 16,-5-3 18-16,-6 0 37 15,0 4 10-15,0 5-3 0,0 5-1 16,6 7-6 0,10 9-5-16,5 4-2 0,3 0 5 15,3 10-1-15,1 12 3 16,-1 3 0-16,3 0 0 16,-2-5 0-16,-1-6 0 15,-2-7 3-15,-2-7-2 16,-1 0 2-16,0-14 7 15,-1-12-10-15,-3-3-1 16,-5-3 1-16,-7 3 22 16,-4 0 32-16,-1 5-7 15,-1 9 1-15,0 7-12 16,2 5 1-16,-1 3-37 0,1 3-2 16,-1 19-29-1,2 10 30-15,-1 9 0 0,0 9 1 16,2 4 0-16,0 2 1 15,1-3-1-15,-1-5-37 16,4-8-21-16,2-11-43 16,5-13-27-16,4-16-141 15</inkml:trace>
  <inkml:trace contextRef="#ctx0" brushRef="#br0" timeOffset="50784.48">22789 4371 702 0,'0'0'153'0,"0"0"-153"0,0 0-7 16,0 0 5-16,-24 72 0 15,12-37 2-15,1 4 0 16,3 3 1-16,5 2-1 16,3-4 0-16,1-7-85 15,20-18-88-15,9-15-113 16</inkml:trace>
  <inkml:trace contextRef="#ctx0" brushRef="#br0" timeOffset="51060.76">22968 4100 787 0,'0'0'95'0,"0"0"-35"0,0 0-39 15,0 0-21-15,0 0-16 16,0 0-10-16,0 24 26 16,0 20-2-16,1 9 2 15,8 6 2-15,1 0-1 16,4-4-1-16,4-8 0 16,1-10-11-16,8-9-21 15,7-14-17-15,13-13 6 16,7-1-66-16,8-26-100 15,-3-8-194-15</inkml:trace>
  <inkml:trace contextRef="#ctx0" brushRef="#br0" timeOffset="51279.57">22910 3942 680 0,'0'0'43'16,"0"0"15"-16,0 0-58 16,0 0-1-16,0 0 1 15,120-14 3-15,-72 14-2 16,7 3 0-16,1 1-1 16,0 0-46-16,0-2-52 15,-8-2-69-15,-13 0-181 0</inkml:trace>
  <inkml:trace contextRef="#ctx0" brushRef="#br0" timeOffset="51492.74">22924 4202 388 0,'0'0'57'0,"0"0"4"0,0 0 21 15,120 5 16 1,-71-5-40-16,11-3-39 16,5-6-19-16,7-1-23 0,-2-2-75 15,-12-5-150-15</inkml:trace>
  <inkml:trace contextRef="#ctx0" brushRef="#br0" timeOffset="51742.55">23663 3906 721 0,'0'0'23'15,"0"0"-23"-15,36 106 0 0,-22-42 2 16,-6 16 7-16,-8 6-3 15,0 2 2-15,-6 2-6 16,-24 1 2-16,-19-2 2 16,-20-4-6-16,-19-19-116 15,-12-28-140-15</inkml:trace>
  <inkml:trace contextRef="#ctx0" brushRef="#br0" timeOffset="52293.58">21369 3771 427 0,'0'0'18'15,"0"0"20"-15,-85-9 19 16,58 30-21-16,0 13-6 15,-1 16 22-15,1 13 19 16,3 10-3-16,6 9-45 0,11 8-6 16,7 5-6-16,0 1-4 15,24-1-3-15,5-6-2 16,7-14 0-16,10-15-2 16,7-23-27-16,17-17-57 15,7-20-61-15,1 0-237 16</inkml:trace>
  <inkml:trace contextRef="#ctx0" brushRef="#br0" timeOffset="52642.69">21440 4874 522 0,'0'0'39'16,"0"0"-37"-16,93 1 49 16,-32 1-1-16,15-2-17 15,25 0 15-15,19 0-1 16,14 0-22-16,8-5-11 15,0 0-6-15,-10 1-7 16,-8-1-1-16,-16 2-2 16,-14-2-15-16,-13 3-23 0,-19 1-8 15,-21-1-16-15,-24 1-15 16,-17 1-8-16,-15 0-83 16,-38 0-13-16</inkml:trace>
  <inkml:trace contextRef="#ctx0" brushRef="#br0" timeOffset="52875.05">21665 4942 311 0,'0'0'142'16,"0"0"-142"-16,0 0 0 0,0 0 67 16,0 0 30-1,0 0-21-15,135 64-20 0,-59-53-4 16,24-6-19-16,19-1-22 15,12-1-5-15,1-3-5 16,1 0-1-16,-6 0-6 16,-10-3-44-16,-7-6-50 15,-13-3-70-15,-15-2-234 16</inkml:trace>
  <inkml:trace contextRef="#ctx0" brushRef="#br0" timeOffset="53034.49">23065 4986 13 0,'0'0'679'16,"0"0"-562"-16,0 0-43 15,0 0-20-15,0 0-30 16,0 0-24-16,0 0-10 16,13 0-40-16,9 0-14 15,8 0-103-15,-6-2-328 16</inkml:trace>
  <inkml:trace contextRef="#ctx0" brushRef="#br0" timeOffset="75468.65">17134 11093 156 0,'0'0'94'0,"0"0"-5"15,0 0-33-15,0 0-5 16,0 0-5-16,0 0 24 16,0 0-9-16,-77-72-15 15,71 62 8-15,0 2 2 16,3 2-29-16,-2 1-15 15,5 2-5-15,0 3-6 16,0 0 0-16,0 0-1 16,0-3-1-16,0 3-3 0,0 0-9 15,28 0-7 1,23 9 17-16,33 5 3 0,30 4 0 16,41-2 6-16,32 0-6 15,30-4-6-15,20 0 4 16,5-7-20-16,-7-3-1 15,-18-2 10-15,-22 0 13 16,-22 0 6-16,-20-5-1 16,-17-7 20-16,-15-1 10 15,-20 0 7-15,-17 2-19 16,-19 2-2-16,-20 0 1 16,-18 6-12-16,-14 2-5 0,-11-1-4 15,-2 2 2-15,0 0 1 16,0 0-4-16,-16 0-2 15,-11 0-52-15,-9 17-51 16,0-2-30-16,8-2-113 16</inkml:trace>
  <inkml:trace contextRef="#ctx0" brushRef="#br0" timeOffset="75629.62">19887 11053 138 0,'0'0'480'0,"0"0"-384"0,0 0-13 16,0 0-37-16,0 0-6 15,0 0-40-15,-19-45-13 16,1 49-179-16,-6 6-27 16</inkml:trace>
  <inkml:trace contextRef="#ctx0" brushRef="#br0" timeOffset="84427.83">1131 5716 296 0,'0'0'54'0,"0"0"28"15,0 0 27-15,0 0-53 16,0 0-3-16,0 0 13 15,0 0-46-15,0-48 17 16,0 43 1-16,0 1-18 16,0-1 2-16,0 2-9 15,0 3 0-15,0-2-9 16,0 2 6-16,0 0-5 0,0 0-3 16,0 0 0-1,0 0 2-15,0 0 3 0,0-3 0 16,-3 1-2-16,-6-1-5 15,0-1-3-15,-3 1-1 16,-11 3-1-16,-8 0 0 16,-9 6-5-16,-8 14-13 15,1 3 11-15,2 4 0 16,9 4-2-16,6 3 5 16,5 4-3-16,5 3-2 15,7 2 1-15,4-3 10 16,9 1 1-16,0 1 1 15,3 1-1-15,14 1 2 16,3 1-2-16,3 1-2 16,1-3 2-16,0-1 4 0,-2-4-1 15,2-6 0-15,-2 1-1 16,2-3 1-16,1 1-1 16,4 0 0-16,-4-1-2 15,2-2-3-15,-6-4-10 16,-3-2 9-16,-8-2 3 15,-4-3-6-15,-3 0-7 16,-3-3 0-16,0 1 10 16,-3 2 5-16,-13 0-1 15,-5 5 4-15,0 0-1 16,-6 4 1-16,-3-1-1 16,0-1-1-16,-1 0-1 0,4 2-4 15,-1-5 1 1,6 1-1-16,2-4 5 0,8-2-29 15,6-3-14-15,3-1-34 16,0-1 26-16,-1-3 13 16,4-1 9-16,0-3 15 15,0-1-21-15,0 0 13 16,0-1 12-16,0 1 4 16,0-1 6-16,0-1 12 15,0 3 1-15,6 2-1 16,-3-2 2-16,0-1-2 15,1 6 4-15,1 2-6 16,2 9 20-16,-1 2 28 0,0 5-2 16,-3-1-42-1,-3-1-9-15,0 2 4 0,0 2 33 16,-3 1-29-16,-3 2-7 16,-4 4 5-16,-1 2 16 15,2-1-15-15,-1 4-7 16,-2-1 2-16,3 1-6 15,-1 0 5-15,1 0-4 16,1 3 1-16,-1-2 0 16,5 0 4-16,0 4-6 15,4 0-1-15,0-2 0 16,0 3 1-16,0 2 1 16,0 0-1-16,0 5 0 0,0 1-1 15,0 0 1-15,0 0-1 16,0-1 0-16,0 1 1 15,-1 1-1-15,-5 3 0 16,-1 1 0-16,1 0 0 16,-4 1 1-16,5 0-1 15,-1-2 0-15,3 0 3 16,0 3-2-16,0 2 7 16,3 0-1-16,0 0-3 15,0 4-1-15,0 1-1 16,6 0 2-16,3-4-1 15,-4-7 1-15,5-5-4 16,0-2 3-16,0-3-2 16,1 2 0-16,3-5 1 0,0-1-2 15,-3-2 2-15,1-2-1 16,1 1 1-16,-2-2-1 16,-2 1 1-16,1 0-1 15,1 1-1-15,-1 2 1 16,2-3-1-16,0-4 0 15,3-3 0-15,0-9 5 16,1-2-4-16,1-7 0 16,3-3 4-16,4-4 2 15,1-4-1-15,5-1 2 16,3-3 0-16,3 0-1 16,4-3-1-16,6-12-4 0,4-2-2 15,5-1-9-15,-4-5-99 16,-5 1-94-16,-13-1-337 15</inkml:trace>
  <inkml:trace contextRef="#ctx0" brushRef="#br0" timeOffset="84586.95">1261 10135 696 0,'0'0'120'0,"0"0"-39"16,0 0-29-16,0 0-33 15,0 0-19-15,0 0-32 16,-18-29-117-16,43 16-15 0,2-11-396 16</inkml:trace>
  <inkml:trace contextRef="#ctx0" brushRef="#br0" timeOffset="86379.47">20739 7196 243 0,'0'0'113'0,"0"0"-20"0,0 0-15 16,0 0-16-16,0 0 5 16,-8-74-29-16,8 65-9 15,0 3-3-15,0 2 3 16,0 1-11-16,0 3-9 15,0 0-2-15,0 0-5 16,0-1-2-16,0 1 0 16,0 0 0-16,0 0 0 15,0 0 2-15,0 0-2 16,0 0-2-16,0 0 2 16,0 0-2-16,0 0-4 15,0 0 3-15,0 0-2 0,0 0-10 16,0 0-7-16,0 0 0 15,0 0 9-15,0 0 12 16,0 4-7-16,0 0-17 16,0 2 15-16,0 3-21 15,0 1-20-15,0 4-31 16,0-1-23-16,0-6-161 16</inkml:trace>
  <inkml:trace contextRef="#ctx0" brushRef="#br0" timeOffset="87740.53">20883 7106 370 0,'0'0'98'0,"0"0"22"15,0 0-13-15,0 0-8 16,0 0-99-16,0 0-7 16,-47 23 6-16,31 31 1 15,-4 15 2-15,-5 12-2 16,-2 6 1-16,-1 1 2 16,-1-3-1-16,3-10-1 0,-1-14 0 15,-1-12 0-15,8-17-1 16,4-15 0-16,8-8 3 15,7-9-3-15,1-3 17 16,0-27 21-16,1-15-38 16,11-14-64-16,4-8 9 15,-5-5 6-15,-2 1 7 16,-3-3 14-16,0 1 12 16,1 1 16-16,5 2 3 15,2 10 7-15,3 8 6 16,6 9-3-16,5 9-1 15,5 10-1-15,4 15-2 16,-2 9-9-16,2 13-1 16,-4 16 1-16,3 8 0 0,-6 2 0 15,-8-3 0-15,-10-3-1 16,-5-8 0-16,-7-3-1 16,0-6-1-16,-10 1 3 15,-18-2 11-15,-13 3 8 16,-14 0-1-16,-8-1-9 15,-1 2-4-15,7-1-5 16,17 6 0-16,20 2-20 16,20 5-87-16,5-1-63 15,28-5-213-15</inkml:trace>
  <inkml:trace contextRef="#ctx0" brushRef="#br0" timeOffset="88706.58">21123 7645 200 0,'0'0'74'16,"0"0"2"-16,0 0 22 15,82-58 0-15,-62 38-9 16,-5-1-3-16,2-1-24 0,-5-5-3 16,-2-3-47-16,2-4 7 15,-4-2-9 1,-4-7-1-16,1-3-8 0,-4-4-1 16,2 2 0-16,-3-1 0 15,0 8-1-15,0 6 0 16,0 7 2-16,0 11-2 15,0 8 1-15,0 6 0 16,0 3-3-16,0 0-8 16,0 9-13-16,0 15 15 15,0 13 9-15,0 9 0 16,6 9 0-16,0 3-1 16,5 0 1-16,-2-2 0 0,-1-7 1 15,3-5 0-15,2-8-1 16,4-7 0-16,8-5-33 15,9-12-42-15,9-4-13 16,5-8-39-16,3 0 5 16,-10-8-37-16,-3-4 52 15,-8-5 79-15,-6 1 28 16,-2-3 98-16,2 2 12 16,1 2-33-16,-1 0-55 15,-1 5-1-15,-7-2 20 16,-6 2 28-16,-5 2-11 15,-2 0-2-15,0 0-17 16,-2 4-11-16,-1 3-8 16,0-1 0-16,0 0-9 0,0-6-8 15,0 1 3-15,0-9-5 16,0 1 2-16,0-3 6 16,-9 1 7-16,-10-2-8 15,-2 4 3-15,0 6 3 16,8 4-4-16,1 5-1 15,4 2-9-15,-1 21-1 16,1 8 1-16,3 7-1 16,5 6 0-16,0-1 1 15,16-6-1-15,10-7 0 16,3-10-8-16,3-9-3 16,3-11 11-16,5 0 1 15,0-22 4-15,3-5 0 0,-9-2-3 16,-11 0 2-1,-17-3 14-15,-6 2-3 0,-2-1-3 16,-20 3-7-16,0 8-2 16,8 7 7-16,6 9 5 15,7 4-14-15,1 3-2 16,0 19-15-16,3 11 17 16,15 6 0-16,12 3 0 15,2-6-1-15,7-1 0 16,-3-8-7-16,-2-5-12 15,2-7-26-15,0-10-48 16,1-5-77-16,-10-17-329 16</inkml:trace>
  <inkml:trace contextRef="#ctx0" brushRef="#br0" timeOffset="89099.69">22325 7321 730 0,'0'0'72'0,"0"0"-72"15,0 0-7-15,0 0 7 16,16 82 5-16,-4-57-2 16,0-1-1-16,-2-5 2 0,-1-6 0 15,-6-7-1 1,-2-1-3-16,1-5-6 0,0 0 6 15,3-3 0-15,3-11-32 16,1-8-53-16,-1-1 34 16,-2 3 2-16,1 1 37 15,1 2 12-15,-1 4 7 16,1 5 55-16,0 5-16 16,0 3-26-16,2 0-20 15,0 5 1-15,1 11 3 16,-2 5 4-16,-1 4-3 15,-1 0-1-15,-1 0-1 16,-1 0-2-16,-4-8-1 0,1-5-83 16,-2-11-104-1,3-1-285-15</inkml:trace>
  <inkml:trace contextRef="#ctx0" brushRef="#br0" timeOffset="89623.03">22699 7295 719 0,'0'0'82'16,"0"0"-82"-16,0 0-9 15,0 0 9-15,-13 91 4 16,0-62 2-16,-1 0-2 16,9-9 0-16,2-6-2 15,1-9 0-15,2-4 1 0,0-1 7 16,0 0 7-16,20-15 11 15,6-9-28-15,5-4-16 16,-3 5 0-16,-5 6-2 16,-8 7-10-16,-4 4-1 15,-1 6 26-15,-7 0-18 16,0 5 9-16,1 10 6 16,-2 4 4-16,3 1 0 15,-2 4 2-15,2-4 2 16,-3-3-2-16,0-6 1 15,1-4-2-15,1-7-5 16,9 0 6-16,5-16-3 16,4-6-96-16,2-4 39 0,-3 1 48 15,-5 1 12 1,-7 7 35-16,-3 6 51 0,-3 5-6 16,-2 6 18-16,-1 0-98 15,0 0-4-15,0 18-19 16,0 9 23-16,0 3 1 15,5 0-1-15,-2 0 0 16,6-5 0-16,-3-4-18 16,3-6-44-16,-3-10-12 15,4-5-54-15,-1-14-325 16</inkml:trace>
  <inkml:trace contextRef="#ctx0" brushRef="#br0" timeOffset="89770">22826 7054 696 0,'0'0'0'0,"0"0"-73"16,0 0 25-16,73 83-20 16,-49-33-20-16,0-1-109 15</inkml:trace>
  <inkml:trace contextRef="#ctx0" brushRef="#br0" timeOffset="90271.61">23111 7439 466 0,'0'0'243'0,"0"0"-165"16,0 0-78-16,0 0-2 16,0 0 1-16,0 0 1 15,7 68-1-15,16-58 1 16,6-6 5-16,6-4 2 15,-2 0 16-15,-4 0-5 16,-5-7-6-16,-6-1 0 16,0-3-12-16,-4 3 0 15,-1 2-12-15,-2 0 6 16,2 4 3-16,8 2-1 16,9 0 0-16,10 0 1 15,6 0 3-15,11 8-18 0,4-2 4 16,5-3 3-16,-2-3-25 15,0 0 4-15,-3-3-3 16,-4-14-64-16,-10-6-58 16,-15-2-70-16,-23-2 67 15,-9 2 160-15,-33 0 103 16,-14-1 23-16,-5 2-42 16,3 4 82-16,9 8-18 15,10 11-52-15,1 1-67 16,3 30-29-16,-2 17 0 15,-4 12 1-15,4 7 0 16,1 6 0-16,3 3 1 0,3 3-1 16,4-1 2-16,3 6-2 15,0-4-1-15,6-1-56 16,3-10-58-16,5-16 75 16,5-17-403-16</inkml:trace>
  <inkml:trace contextRef="#ctx0" brushRef="#br0" timeOffset="91819.38">21474 8228 157 0,'0'0'580'15,"0"0"-456"-15,0 0-112 16,0 0-12-16,0 0-5 16,-31 127 3-16,10-52 2 15,-5 3-3-15,-9 0 2 0,1-5 1 16,-2-11 0-16,3-9 1 16,6-12 0-16,8-16-1 15,10-10 0-15,6-13 4 16,2-2 8-16,1-19 53 15,0-20-65-15,0-17-5 16,4-9-33-16,4-3 1 16,2 1 0-16,-1 2-13 15,4 2-20-15,7 9 28 16,5 7-20-16,6 10 62 16,4 12 2-16,4 8 7 0,2 11 11 15,-4 6-6-15,-4 4-13 16,-9 23-1-16,-15 9-4 15,-9 7-1-15,-9 3 2 16,-22-1 3-16,-5-5 1 16,2-6 2-16,3-7-3 15,8-8 0-15,1-8 0 16,4-4 0-16,6-4 1 16,5-3 7-16,7 0 7 15,0 0-15-15,28-7-16 16,14-12-76-16,17-5 48 15,8-7 2-15,5-6 31 16,-1-8 11-16,-5-5 14 16,-8 0 20-16,-7 2 9 15,-17 4 6-15,-14 6 45 16,-13 6-22-16,-7 6 5 0,0 7-20 16,-13 8-31-16,-2 11-8 15,-6 3-18-15,-1 26-7 16,-4 17 6-16,4 12 0 15,6 10-2-15,6 6 3 16,10-1 0-16,0-7 0 16,19-9-3-16,7-12-15 15,4-12-21-15,0-14 6 16,3-9-9-16,4-10 15 16,-4 0-15-16,-5-11-23 0,-7-9 25 15,-8 0 40 1,-8-1 8-16,-5 6 39 0,0 6 45 15,0 6-38-15,0 3-29 16,0 0-25-16,7 9-77 16,13 11 62-16,13 2-2 15,12-2-20-15,11-4-2 16,5-9 11-16,5-5 9 16,5-2-58-16,1-4-37 15,0-18-61-15,-5-5 8 16,-16-2 137-16,-13 3 30 15,-18 2 257-15,-16 4-6 16,-4 1-87-16,0 3-57 16,-15 5-47-16,-3 6-30 0,2 5-30 15,-2 3-4-15,2 18 1 16,1 6 1-16,4 4-1 16,5-1 0-16,4 2 1 15,2-5-6-15,0-7 3 16,11-7-10-16,1-4-10 15,4-6 11-15,4-3 13 16,2 0 1-16,-2-10 6 16,-7-4-1-16,-4 3 4 15,-9 1 24-15,0 0-24 16,0 4 14-16,0 1-23 0,0 5 1 16,0 0-2-1,0 0-7-15,0 7-42 16,4 10 37-16,13 4 12 0,11 0 1 15,7-1-1-15,8-8-14 16,2-6-20-16,2-6-14 16,1-3 22-16,0-20 16 15,-6-7 11-15,-8-9 4 16,-10-3 19-16,-11-3 0 16,-10-2-9-16,-3-1 1 15,-9-1-11-15,-12 7 13 16,-4 8 29-16,7 13-26 15,6 15-17-15,6 6-3 16,6 25-57-16,-1 21 44 16,1 12 12-16,-7 5 1 0,2 5-3 15,-10-5 3-15,-3-5-1 16,-2-8 2-16,1-13 1 16,0-10-2-16,-1-11 0 15,-5-9-23-15,-2-7-10 16,-1 0-25-16,3-6-43 15,15-14-79-15</inkml:trace>
  <inkml:trace contextRef="#ctx0" brushRef="#br0" timeOffset="92153.4">23354 8610 727 0,'0'0'89'0,"0"0"-13"15,0 0-53-15,0 0-21 16,0 0-2-16,24-73-7 16,-20 64-6-16,1-3 4 15,0 0-2-15,-1 0-1 16,-3-1-2-16,-1 2-4 16,-1 0-4-16,-21 3 19 15,-8 6-5-15,-9 2 3 16,-3 6 3-16,-4 13 2 15,5 8 0-15,10 2 0 16,12 3-5-16,13 2-2 16,6 4 4-16,9-1 0 15,21-3 3-15,12-4 16 0,12-10 4 16,11-8 0-16,6-12-8 16,3 0-12-16,-5-11-55 15,-18-19-150-15</inkml:trace>
  <inkml:trace contextRef="#ctx0" brushRef="#br0" timeOffset="92333.71">23424 8642 485 0,'0'0'3'16,"0"0"18"-16,0 0 31 15,0 0-46-15,0 0-6 16,0 0-117-16,70 21-305 16</inkml:trace>
  <inkml:trace contextRef="#ctx0" brushRef="#br0" timeOffset="95215.96">977 11230 112 0,'0'0'276'0,"0"0"-182"15,0 0-2-15,0 0-36 16,0 0-29-16,0 0-5 16,-67-53-22-16,46 53 0 15,-6 8-1-15,-7 13 0 16,-6 2 1-16,1 8 4 15,3 5-1-15,5 5 2 0,10 7-4 16,9 6-1 0,12 4 0-16,0-1-1 0,14-6 1 15,11-10-3 1,6-8-4-16,1-13 2 0,-1-5-2 16,-6-6 4-16,-8-5 6 15,-7-2 1-15,-4-1-4 16,-6-1 1-16,0 2 4 15,0 2-2-15,-6 3 2 16,-16 4-5-16,-8 9 2 16,-1 6-4-16,1 0 2 15,10 3-1-15,4 0 1 16,13 1-5-16,3 0 4 16,3 1-4-16,22-3-3 0,8-5 1 15,9-3-1 1,7-2 2-16,3-7 3 0,-4-1 3 15,-5 3 0-15,-10 3-2 16,-8 2 1-16,-8 5-1 16,-8 9-2-16,-5 8 4 15,-4 15 7-15,-4 16 17 16,-17 15-12-16,-9 17-2 16,-1 9 5-16,1 6-13 15,3 4 3-15,11-9-1 16,8-4-3-16,8-7-1 15,0-8 5-15,8-6-4 16,8-9 4-16,8-4-2 16,-6-3 2-16,6 1 0 0,-5-1-5 15,-4-1 1-15,-6 1 2 16,-5-5-3-16,-4 5 5 16,0-2-4-16,-1 0-1 15,-17-3 0-15,2-9-2 16,0-9 2-16,2-11-32 15,11-12-49-15,3-16-69 16,0-10-62-16,21-4-12 16</inkml:trace>
  <inkml:trace contextRef="#ctx0" brushRef="#br0" timeOffset="95356.79">1180 14269 368 0,'0'0'153'0,"0"0"-24"15,0 0-10-15,0 0-38 0,0 0-33 16,0 0-10-16,15-51-15 15,-15 51-20-15,0 0-3 16,0 0-5-16,0 4-60 16,-6 13-14-16,-1 2-52 15,-1-9-96-15</inkml:trace>
  <inkml:trace contextRef="#ctx0" brushRef="#br0" timeOffset="100744.71">4602 11118 320 0,'0'0'58'0,"0"0"20"16,0 0 33-16,0 0-61 16,0 0-8-16,0 0 11 15,-14-81 7-15,13 72-36 16,1 3-2-16,-4 2 3 0,4 4-6 16,-2 0-12-1,2 0-7-15,0 14-14 0,0 11 9 16,9 11 3-16,1 5 4 15,1 4 0-15,-1-2-2 16,4-3 1-16,-1-10 0 16,-1-11 0-16,3-9 0 15,7-10 0-15,13-11 10 16,17-31 7-16,15-22-4 16,12-11-9-16,6-4-4 15,-6 4 1-15,-6 2-1 16,-15 10-1-16,-19 12 1 15,-12 12-1-15,-14 17 0 16,-8 9-1-16,-5 13-8 0,0 1-75 16,-14 28-210-16,-17 10 188 15,-9 2-243-15</inkml:trace>
  <inkml:trace contextRef="#ctx0" brushRef="#br0" timeOffset="100931.5">5264 11015 714 0,'0'0'50'0,"0"0"36"16,0 0-56-16,0 0-26 0,0 0-4 15,0 0-144-15,-36-9-22 16,32 33 13-16,-5-6-268 15</inkml:trace>
  <inkml:trace contextRef="#ctx0" brushRef="#br0" timeOffset="105307.83">8246 11023 462 0,'0'0'63'15,"0"0"63"-15,0 0-74 16,0 0-2-16,0 0-5 16,0 0-22-16,25-58-23 15,-23 58-1-15,5 2 1 16,5 10-2-16,-1 7 1 16,2 1 1-16,0 1 1 15,-4-4 0-15,3-2 0 16,-3-3-1-16,0-5 1 0,6-7 5 15,9 0-4 1,13-12 7-16,17-22 0 0,14-13-3 16,7-10-2-16,2-3 2 15,-11 7 6-15,-6 8 6 16,-15 12-2-16,-15 12-10 16,-11 11-6-16,-12 10-3 15,-7 0-45-15,0 14-63 16,-13 22 7-16,-26 10-7 15,-12 5-83-15</inkml:trace>
  <inkml:trace contextRef="#ctx0" brushRef="#br0" timeOffset="109785.31">11108 11368 330 0,'0'0'163'16,"0"0"-27"-16,0 0-59 16,0 0-25-16,0 0-14 15,0 0 3-15,0 0-19 16,0-57-11-16,0 57-11 16,0 0 0-16,0 7-8 15,0 16 3-15,-1 9 4 16,-4 12 1-16,-3 8 4 15,-2 5-2-15,-1 2-1 16,1 2 1-16,3 1 2 0,1-5-3 16,6-4-1-16,0-11 2 15,4-9-2-15,17-12-3 16,9-12-20-16,12-9 10 16,10 0-11-16,14-22-62 15,7-10-40-15,-3-7-64 16</inkml:trace>
  <inkml:trace contextRef="#ctx0" brushRef="#br0" timeOffset="110026.03">11244 11217 693 0,'0'0'11'16,"0"0"33"-16,0 0-24 16,0 0-17-16,0 0 5 15,0 0-4-15,103-54-4 16,-70 51 0-16,4 2-16 16,-3 1-79-16,-6 0-102 15,-13 0-211-15</inkml:trace>
  <inkml:trace contextRef="#ctx0" brushRef="#br0" timeOffset="110584.51">11094 11534 394 0,'0'0'71'0,"0"0"-42"15,87 24 9-15,-29-22-21 16,17-2-14-16,16-9-3 15,8-16-65-15,-8-4-43 16,-10-10-76-16,-19-1 45 16,-22 5 139-16,-18 6 157 15,-16 5 22-15,-6 8-18 16,0 5-3-16,-1 2-60 0,-2 7-36 16,1 2-30-16,2 0-32 15,0 12-5-15,0 16 5 16,6 13 1-16,14 8 2 15,8 5 0-15,5 0 0 16,4-8 0-16,3-4-2 16,2-10-1-16,-1-10 0 15,4-8-4-15,-3-7-14 16,-4-7-2-16,-7 0-2 16,-10-9 12-16,-5-10 10 15,-8-7-1-15,-4-8-2 16,-4-9 3-16,0-8 5 15,-19-2 12-15,-2 2 6 16,1 8 3-16,8 14 17 0,8 15-8 16,1 8-34-16,3 6-1 15,0 0-18-15,10 13-8 16,10 11 23-16,1 5 3 16,1 4 3-16,-1 1-3 15,-1-2-2-15,1-6 0 16,2-6-17-16,-2-6-15 15,3-8 1-15,-1-6-56 16,1-6-63-16,-4-17-245 16</inkml:trace>
  <inkml:trace contextRef="#ctx0" brushRef="#br0" timeOffset="110759.61">12527 11464 739 0,'0'0'133'0,"0"0"-72"16,0 0-35-16,0 0-26 16,0 0-2-16,0 0 1 15,119-19-16-15,-70 13-13 16,-4 1-25-16,-8 5-90 16,-16 0-137-16</inkml:trace>
  <inkml:trace contextRef="#ctx0" brushRef="#br0" timeOffset="110933.12">12434 11704 384 0,'0'0'82'16,"0"0"-74"-16,0 0 25 16,0 0 14-16,0 0 16 15,0 0-35-15,121 10-20 16,-44-10-8-16,16-15-112 15,1-3-281-15</inkml:trace>
  <inkml:trace contextRef="#ctx0" brushRef="#br0" timeOffset="111193.44">12859 11595 12 0,'0'0'519'0,"0"0"-375"16,0 0-63-16,0 0-15 16,0 0-29-16,90-69-23 15,-65 60-9-15,-1 2-4 16,3 1-1-16,-1 3-8 0,3-1-68 15,-2-4-110 1,-5-8-307-16</inkml:trace>
  <inkml:trace contextRef="#ctx0" brushRef="#br0" timeOffset="111436.09">13282 11200 611 0,'0'0'147'15,"0"0"-19"-15,0 0-51 16,0 0-20-16,0 0-18 16,0 0-39-16,7-35-6 15,-6 66-1-15,1 19 5 16,2 19 2-16,0 16 3 16,0 9-2-16,-1 4-1 0,-2-6-39 15,-1-8-12 1,0-9-27-16,0-13-2 0,0-15-120 15,0-18-252-15</inkml:trace>
  <inkml:trace contextRef="#ctx0" brushRef="#br0" timeOffset="111584.59">13435 12025 972 0,'0'0'96'0,"0"0"-46"16,0 0-24-16,0 0-26 15,0 0-5-15,0 0-41 0,12-32-17 16,6 32-47 0,12-3-165-16</inkml:trace>
  <inkml:trace contextRef="#ctx0" brushRef="#br0" timeOffset="113182.28">14054 11413 475 0,'0'0'133'0,"0"0"6"15,0 0-56-15,0 0-44 16,0 0-37-16,0 0-2 15,87-8-1-15,-67 30 1 16,3-2 0-16,-2-2 0 16,-2-7-1-16,-3-4-5 15,-7-4-2-15,-4-2 3 16,-5-1 5-16,0 0 3 16,0 0 5-16,-2 0-7 15,-11-4 1-15,-7 1-1 16,-3 3-2-16,-3 3-3 15,4 20 4-15,-1 11 1 16,6 10-1-16,5 7 0 0,7 10-1 16,5 1 1-16,8 1-8 15,14-9-22-15,8-13 0 16,3-17-8-16,7-14 10 16,11-10-3-16,4-14 23 15,-1-17 5-15,-8-2 3 16,-13-3 1-16,-17 7 62 15,-9 5 7-15,-7 6-15 16,0 7-20-16,-1 5-31 16,-8 5-4-16,3 1-5 15,0 1-1-15,-1 19-5 16,5 4 9-16,0 7 0 16,2 6 2-16,0-1-2 0,11 1 2 15,8-6 0 1,1-6-4-16,1-7-2 0,1-10 0 15,-1-8 6-15,4 0 3 16,4-10-2-16,-1-15-1 16,-3-5-1-16,-12-1-8 15,-9 1 0-15,-4-1 0 16,-4 1-14-16,-10 2-1 16,5 1 10-16,2 2-13 15,7 6-7-15,0 4 29 16,7 2 5-16,12 5 1 15,4 4 0-15,-1 4 16 16,2 0 14-16,1 4-4 16,2 15-10-16,-3 5-8 0,-3 5-8 15,-3 6-1-15,-3-2 0 16,-6 0 0-16,0-6-20 16,-2-7-10-16,-5-7 13 15,2-6-30-15,-3-7-10 16,1 0 57-16,1-11 13 15,-1-7-13-15,-1-3 0 16,2 4 0-16,0 2 0 16,3 4-15-16,1 5-1 15,1 3 13-15,-2 3-2 16,0 0 2-16,1 0 0 16,2 10 3-16,3-1 13 0,3 1 5 15,2-3-8-15,0-2-5 16,0-5 1-16,5 0-1 15,-1-6 4-15,-3-10-6 16,-2-4 0-16,-7 2 15 16,-6-2 49-16,-3 1-23 15,0 3-15-15,0 6 0 16,0 5 5-16,0 3-18 16,0 2-16-16,0 0-12 15,14 15-24-15,8 10 35 16,14 0 0-16,6 1-19 0,7-2-21 15,4-4-14 1,6-11-10-16,5-7-18 0,-6-2 29 16,-4-19-60-16,-11-10 97 15,-10-9 17-15,-13-8 0 16,-4-3 28-16,-16-2 56 16,0-5-11-16,-23-5 20 15,-8-1-31-15,-2 4 33 16,8 10-9-16,10 18-37 15,9 15-28-15,3 12-21 16,3 3 0-16,0 23-26 16,0 19 2-16,0 22 24 15,0 16 0-15,0 13 0 16,0 10 0-16,0 2 0 16,0 0 0-16,0-12 0 0,0-8 1 15,0-14-2 1,3-16-4-16,4-19-16 0,7-19-20 15,11-17 14-15,13-7 27 16,9-29 8-16,5-16-1 16,-5-6-6-16,-13-4 5 15,-10 1 3-15,-11 4 1 16,1 3-10-16,-2 11-19 16,2 8-15-16,-2 8 27 15,-2 11 7-15,-4 8 1 16,-2 8 4-16,-4 0-5 15,0 10-5-15,0 17-4 0,-8 8 7 16,-19 5 0 0,-11-1 2-16,-4-5 1 0,1-6 1 15,3-8 1-15,11-8-3 16,3-9 2-16,2-3-1 16,3-3 2-16,5-14-3 15,8-5-14-15,6-2-51 16,9-9-62-16,24-4-101 15</inkml:trace>
  <inkml:trace contextRef="#ctx0" brushRef="#br0" timeOffset="113416.64">16075 11394 577 0,'0'0'141'0,"0"0"-3"0,0-76-52 16,-2 69-23-16,1 6-31 15,-1 1-32-15,-1 11-8 16,-1 20-1-16,1 17 5 16,-4 12 3-16,2 6 1 15,2 3 1-15,0 5 0 16,0 1-1-16,0-3-4 16,3-8-61-16,0-14-20 15,0-20-116-15,2-18-82 16</inkml:trace>
  <inkml:trace contextRef="#ctx0" brushRef="#br0" timeOffset="113914.54">16235 11841 839 0,'0'0'8'16,"0"0"-8"-16,0 0-1 15,0 0-3-15,0 0-8 16,88-77 12-16,-74 60 1 15,-3 0 7-15,-8 3 6 16,-3 0 6-16,0 2-18 16,0 1-2-16,-14 1 0 15,0 8-3-15,-1 2 3 16,-2 0-4-16,0 12 0 16,-1 14 1-16,4 6 3 0,2 8 0 15,9 2-4 1,3 0-14-16,2-3-12 0,23-9-29 15,8-16 34-15,9-11 9 16,8-3 16-16,5-17-10 16,2-17-19-16,-6-7-68 15,-9-10 44-15,-14-2 47 16,-15-2 3-16,-8 1 3 16,-5 1 15-16,0 4 42 15,-6 6 92-15,-3 7-48 16,4 10-17-16,4 16-31 15,-3 10-38-15,2 0-15 0,-4 29-36 16,-3 18 32-16,-3 16 1 16,-1 12 3-16,2 5 0 15,10-2 0-15,1-3-15 16,6-14-28-16,18-10-24 16,5-13-20-16,7-15 8 15,6-14-32-15,6-9-125 16</inkml:trace>
  <inkml:trace contextRef="#ctx0" brushRef="#br0" timeOffset="114232.31">16869 11911 717 0,'0'0'102'16,"0"0"-71"-16,0 0-21 0,0 0-10 16,55-75 0-16,-36 57 2 15,1-3-1-15,0-5-1 16,0 1 7-16,-10 1 1 15,-6 3 2-15,-4 1-5 16,0 4 10-16,-11 5-8 16,-9 5-4-16,-2 6-3 15,-6 4-5-15,-8 20 2 16,0 14 3-16,2 8-4 16,2 8 1-16,13 4 1 15,10 0-2-15,9-8-3 16,12-11-11-16,25-13-14 0,10-15 25 15,12-11 7-15,3-1 0 16,6-22-12-16,-7-9-88 16,-10-9-118-16</inkml:trace>
  <inkml:trace contextRef="#ctx0" brushRef="#br0" timeOffset="114434.48">16812 11543 764 0,'0'0'1'0,"0"0"2"0,0 0-3 16,119-17 16 0,-56 8 1-16,7-7-7 0,2 4-7 15,1-1-3 1,-4 4 0-16,-9-2-67 0,-21 3-133 15,-22-1-188-15</inkml:trace>
  <inkml:trace contextRef="#ctx0" brushRef="#br0" timeOffset="115096.76">15678 11699 306 0,'0'0'149'15,"0"0"28"-15,0 0-54 16,0 0-73-16,0 0-49 0,0 0-1 15,87-10 3-15,-34 11-2 16,1 7 1-16,-5-1 3 16,-13 4 2-16,-10 0-5 15,-11 4-1-15,-7 0-1 16,-6 2 0-16,-2 1-5 16,0 4 4-16,-15-2 1 15,-3 1 1-15,-4 0-1 16,-1-4-2-16,-3-1-6 15,-3 1-19-15,-2 0-41 16,-2-1-21-16,6-6-10 16,5-4-200-16</inkml:trace>
  <inkml:trace contextRef="#ctx0" brushRef="#br0" timeOffset="115237.73">15744 11976 416 0,'0'0'192'15,"0"0"-43"-15,0 0-68 16,0 0-27-16,0 0-50 16,0 0-4-16,1-29-69 15,-1 25-113-15,-18-6-344 16</inkml:trace>
  <inkml:trace contextRef="#ctx0" brushRef="#br0" timeOffset="116528.69">13099 11464 178 0,'0'0'42'0,"0"0"47"15,0 0-47-15,0 0 17 16,0 0-7-16,0 0 6 16,-34-45-3-16,31 40 11 15,0-1-4-15,0 1-4 16,-2 0-19-16,0 3-22 0,2-1-9 16,-3 3-6-16,0 0-2 15,0 0 0-15,-3 0-1 16,1 4-1-16,1 10-3 15,2 6 2-15,0 3 3 16,2 3 0-16,1 0-2 16,2-1 0-16,0 1-14 15,0-5 1-15,9-6-24 16,7-7-9-16,7-8 7 16,2 0 38-16,-3-17 3 15,1-7 5-15,-8 0 4 16,-5-2 36-16,-5-1-13 0,-5 0-8 15,0 4-4 1,-8 1 6-16,-14 5-19 0,-3 4-7 16,-5 4-1-16,2 5-2 15,11 4 2-15,4 0-4 16,10 11-67-16,3 11-5 16,7 5-19-16,15 0-69 15</inkml:trace>
  <inkml:trace contextRef="#ctx0" brushRef="#br0" timeOffset="117279.96">13498 11894 320 0,'0'0'136'0,"0"0"-20"0,0 0-11 16,0 0-74-16,0 0-31 15,0 0-2-15,-17 15 2 16,18 6 3-16,15 4 4 16,4-1 2-16,3 0-7 15,-2-5 2-15,0-7-4 16,0-7-27-16,1-5 12 16,-1-4 15-16,-1-14 0 15,-1-8 4-15,-5-3-1 16,-5-3 26-16,-7 2 1 15,-2-1-21-15,0 5 29 16,-17 4 3-16,-3 5-25 0,-1 4-14 16,10 9 2-16,3 4-4 15,3 0-4-15,1 15-32 16,-1 12 29-16,3 7-46 16,1 3-32-16,-1-4-55 15,2-11-309-15</inkml:trace>
  <inkml:trace contextRef="#ctx0" brushRef="#br0" timeOffset="117428.59">13614 11984 482 0,'0'0'211'16,"0"0"-66"-16,0 0-84 0,0 0-61 15,0 0-33-15,0 0-115 16,112-18-107-16</inkml:trace>
  <inkml:trace contextRef="#ctx0" brushRef="#br0" timeOffset="118057.8">17496 11681 317 0,'0'0'62'0,"0"0"17"0,0 0 21 16,-3 80-30-16,-12-54-11 15,1-1-25-15,-3-6-5 16,2 0-16-16,1-3-5 16,0-1-4-16,-2-2-1 15,1-2-3-15,-2-2 0 16,5-7-75-16,8-2-55 15,2-2-61-15</inkml:trace>
  <inkml:trace contextRef="#ctx0" brushRef="#br0" timeOffset="118230.9">17348 11727 456 0,'0'0'240'0,"0"0"-79"0,0 0-76 15,0 0-43 1,0 0-42-16,0 0-6 0,68 16 6 15,-32 19 0-15,7 6-4 16,6 0-7-16,5-1-31 16,3-5-28-16,-5-14-123 15,-7-13-433-15</inkml:trace>
  <inkml:trace contextRef="#ctx0" brushRef="#br0" timeOffset="119293.81">17983 11378 119 0,'0'0'363'16,"0"0"-256"-16,0 0 37 0,0 0-85 15,0 0-51 1,0 0-8-16,-13 19-2 0,3 49 2 15,-6 10 2-15,-5 11 0 16,0 4 0-16,-2-2-1 16,-2-6-1-16,0-17 0 15,1-20 3-15,9-19-3 16,3-16 3-16,9-13-1 16,2 0 71-16,1-20 14 15,0-21-87-15,0-14-12 16,6-8-4-16,6-9-2 15,-2 0-2-15,2 1-1 16,6 7 12-16,3 3-4 16,3 7-6-16,1 3 5 0,1 10 3 15,-1 11 7-15,0 10 4 16,-3 11 1-16,1 9-1 16,-1 0 1-16,-1 12-1 15,-6 16-2-15,-6 5-3 16,-9 6 4-16,0-3-1 15,-10 1 0-15,-12-3 2 16,0-2 5-16,2-5-4 16,-1-5-1-16,6-6 2 15,3-5-2-15,1-9-5 16,2-2-8-16,-1 0 13 16,0 1 0-16,2 6 0 15,3 5-80-15,5 0-145 0,0-6-266 16</inkml:trace>
  <inkml:trace contextRef="#ctx0" brushRef="#br0" timeOffset="119875.48">18422 11417 617 0,'0'0'76'15,"0"0"37"-15,0 0-65 16,0 0-33-16,0 0-13 15,0 0-1-15,10 39-1 16,-3 5 3-16,-1 4 5 16,0 9-3-16,1 3-2 15,1 1 0-15,1-4-1 16,6-10-2-16,1-11 0 16,8-13-6-16,6-16-11 0,9-7 15 15,8-10-3 1,6-23-5-16,1-13-11 0,-5-7 13 15,-15 0 8-15,-13-1 1 16,-14 3 14-16,-7-2 6 16,-1 3-5-16,-18 8-7 15,3 8 5-15,2 15-4 16,8 14-1-16,4 5-9 16,-1 10-6-16,-1 18-8 15,-5 10 14-15,4 7 0 16,5-2 0-16,0-7-1 15,7-6 0-15,15-7 1 0,8-5 0 16,9-6 0 0,11-3-3-16,7-8-21 0,2-1-31 15,-7 0-100-15,-11-10-157 16</inkml:trace>
  <inkml:trace contextRef="#ctx0" brushRef="#br0" timeOffset="120243.35">17879 12336 577 0,'0'0'126'0,"0"0"-52"16,0 0-65-16,105-23 14 15,-42 18-5-15,19-4 7 16,10-2-9-16,5-1 6 0,-1 0-13 15,-7 3-9 1,-10 4 0-16,-15 5-5 0,-19 0-5 16,-21 0-44-16,-24 7-49 15,-22 5-109-15,-38 2-8 16</inkml:trace>
  <inkml:trace contextRef="#ctx0" brushRef="#br0" timeOffset="120424.22">17810 12414 391 0,'0'0'67'0,"0"0"-66"16,0 0 55-16,0 0 17 15,105 41 6-15,-34-38-16 16,23-3 3-16,18 0-42 16,14-3-17-16,7-5-7 0,-2-1-80 15,-14-1-68-15,-14-2-142 16</inkml:trace>
  <inkml:trace contextRef="#ctx0" brushRef="#br0" timeOffset="120574.51">18938 12326 706 0,'0'0'132'16,"0"0"-57"-16,0 0-45 15,0 0-22-15,0 0-8 16,0 0-70-16,-16-7-19 15,13 20-30-15,-1-3-86 0</inkml:trace>
  <inkml:trace contextRef="#ctx0" brushRef="#br0" timeOffset="126172.54">6915 13839 164 0,'0'0'99'15,"0"0"10"-15,0 0-26 16,0 0 7-16,0 0-13 16,0 0-2-16,-64-80-17 15,60 71-12-15,1 2-16 16,0 2-10-16,3 4 1 0,0-1-13 16,0 2-8-1,0 0-1-15,0 0-4 0,0 0-7 16,4 0-12-16,20 5 23 15,13 1 1-15,17-2 2 16,16-4 9-16,18 0 0 16,9 0-2-16,3-9-2 15,-5-2-7-15,-11 4 0 16,-8 0 1-16,-10 5-1 16,-13 2-12-16,-12 0-17 15,-18 2-39-15,-21 15-71 16,-4 2-61-16,-30 0-175 0</inkml:trace>
  <inkml:trace contextRef="#ctx0" brushRef="#br0" timeOffset="126885.49">10185 13799 271 0,'0'0'69'16,"0"0"27"-16,0 0-25 15,0 0-25-15,0 0-20 16,0 0-11-16,-52 0 6 16,75 0 8-16,19 0 17 15,24-3 13-15,14-10-21 0,17-1-12 16,6-5-11-16,-1-1-1 15,-8 4 1-15,-12 6-7 16,-15 3-2-16,-13 6-6 16,-14 1 1-16,-12 0-2 15,-12 0-27-15,-11 11-57 16,-5 5 12-16,-6 4-27 16,-26-1-27-16</inkml:trace>
  <inkml:trace contextRef="#ctx0" brushRef="#br0" timeOffset="127967.41">14358 13093 486 0,'0'0'50'0,"0"0"79"0,28-103-58 15,-20 72 2 1,-5 3-44-16,-3 2 2 0,0 5 1 16,-13 3-15-16,-10 7-6 15,-14 6-9-15,-8 5-2 16,-10 16-9-16,-3 18-13 16,6 10-15-16,11 4 10 15,16 1-8-15,14 0-16 16,11 1 23-16,7-2 22 15,21-2 4-15,5-3-3 16,4-6 5-16,-4-4 0 16,-5-5 0-16,-7-6 0 15,-10-6 0-15,-7-1 0 16,-4-1 0-16,-6 2 0 0,-15-1 1 16,-7 1 1-16,-4-4-2 15,2-4-23-15,4-5-13 16,3-3 19-16,13 0 13 15,7 0 3-15,3-3-37 16,15-3-127-16,13-7-85 16</inkml:trace>
  <inkml:trace contextRef="#ctx0" brushRef="#br0" timeOffset="128500.44">14822 12961 621 0,'0'0'87'0,"0"0"24"16,0 0-108-16,0 0 2 15,0 0-5-15,0 0 0 16,36 75 0-16,-24-41 7 16,1 0-4-16,-1 4 2 15,0-1-4-15,-1-1 1 16,2-5-2-16,5-4 0 0,6-7-7 16,4-8-19-1,6-5-3-15,5-7-8 0,2 0 9 16,4-17 10-16,-2-10 3 15,-2-5 15-15,-8-5 3 16,-9-3 4-16,-11-1 19 16,-10-4 6-16,-3 6 27 15,0 5-6-15,0 9-19 16,-4 11 0-16,1 7-27 16,1 7-7-16,2 0-4 15,0 4-22-15,0 16 14 16,8 5 10-16,2 1 2 15,4-1 0-15,2-4 0 16,7-3-2-16,6-5 2 0,6-4-1 16,11-8-12-16,5-1-30 15,4-6-69-15,0-20-198 16</inkml:trace>
  <inkml:trace contextRef="#ctx0" brushRef="#br0" timeOffset="128684.05">15705 13106 581 0,'0'0'37'0,"0"0"-37"0,0 0-14 16,0 0 14-16,0 0 9 15,131-10-9 1,-68 3-7-16,3 2-24 0,-3 5-68 15,-13 0-70-15</inkml:trace>
  <inkml:trace contextRef="#ctx0" brushRef="#br0" timeOffset="128863.97">15705 13330 573 0,'0'0'92'0,"0"0"-63"0,107-6-20 16,-37-4 3-16,10-4-8 16,11 2-4-16,-1-3-29 15,0-3-74-15,-5-3-50 16</inkml:trace>
  <inkml:trace contextRef="#ctx0" brushRef="#br0" timeOffset="129150.38">16518 12905 674 0,'0'0'160'16,"0"0"-74"-16,0 0-71 16,0 0-15-16,0 0-5 0,0 0 3 15,-27 104 2-15,27-52 2 16,0 5-2-16,3 4 0 15,14-6 2-15,7-6-2 16,6-15-2-16,14-13-7 16,7-16-3-16,10-5 6 15,7-19-14-15,3-14-15 16,-6-7-15-16,-11-3-29 16,-20 3-46-16,-19 0-34 15,-15 1-135-15</inkml:trace>
  <inkml:trace contextRef="#ctx0" brushRef="#br0" timeOffset="129307.49">16602 12925 495 0,'0'0'123'0,"0"0"-82"16,0 0-34-16,0 0-1 16,0 0 17-16,0 0 23 15,80-12-26-15,-42 10-9 16,8 2-11-16,3 0-45 15,2-3-143-15</inkml:trace>
  <inkml:trace contextRef="#ctx0" brushRef="#br0" timeOffset="129499.3">16453 13046 645 0,'0'0'51'15,"0"0"-48"-15,0 0-3 16,80 22 28-16,-28-20 8 16,11-2 2-16,12 0-30 15,8 0-8-15,5 0-29 16,-3-12-199-16</inkml:trace>
  <inkml:trace contextRef="#ctx0" brushRef="#br0" timeOffset="130082.47">17261 12896 433 0,'0'0'362'0,"0"0"-251"16,0 0-64-16,0 0-47 15,0 0-8-15,0 0 8 16,44 60-2-16,-24-19 2 16,3 5 2-16,3 7-2 15,1-1 0-15,-2-4-3 16,-3-10-31-16,7-12-4 16,2-13-14-16,7-13 42 15,5 0 7-15,2-24 1 16,-2-10-12-16,-6-5 14 15,-11-5 6-15,-16-1 24 0,-10-2 0 16,-13-1-14-16,-24 0-14 16,-7 4 3-16,7 11 6 15,13 13 19-15,13 14-7 16,10 6-23-16,1 16-30 16,0 18 21-16,14 8 9 15,11 0-3-15,12-3-9 16,14-10-6-16,8-9 4 15,9-4-15-15,-1-8-98 16,-1-8-137-16</inkml:trace>
  <inkml:trace contextRef="#ctx0" brushRef="#br0" timeOffset="130274.29">18084 13116 254 0,'0'0'385'16,"0"0"-382"-16,0 0-3 15,0 0 16-15,0 0 53 16,104 10-19-16,-41-11-36 16,12-8-14-16,10-1-35 15,-3-6-151-15</inkml:trace>
  <inkml:trace contextRef="#ctx0" brushRef="#br0" timeOffset="130781.42">18778 12884 718 0,'0'0'138'16,"0"0"-48"-16,0 0-41 15,0 0-49-15,0 0-13 16,0 0 4-16,-5 64 9 15,4-15 0-15,-2 7-2 16,1 1 2-16,1 0 0 16,-1-6-1-16,2-9-11 15,0-8-14-15,0-14 14 16,0-8-10-16,0-8 8 16,0-4 5-16,0 0 9 0,0-11 21 15,0-14-21-15,-1-9-14 16,-9-5-51-16,-1-6 0 15,-4 1-8-15,3-4-6 16,5 0 17-16,5-2 6 16,2 3 30-16,3-1 4 15,18 7 22-15,8 5 3 16,4 8 38-16,6 10 22 16,3 8-4-16,0 7-48 15,-2 3 5-15,-8 0-1 16,-9 16-7-16,-7-3-8 0,-10 4 0 15,-6 0 3-15,0 3 0 16,-8 1 12-16,-19 1 7 16,-3 2-4-16,-3-1-7 15,1 2-6-15,3-2-3 16,7-2-1-16,8 1-1 16,11-4-43-16,3-5-75 15,14-8-75-15</inkml:trace>
  <inkml:trace contextRef="#ctx0" brushRef="#br0" timeOffset="131199.59">19253 12808 736 0,'0'0'76'16,"0"0"34"-16,0 0-42 0,0 0-39 15,0 0-29-15,0 0-5 16,-1-33-7-16,-2 54 7 15,-1 13 4-15,1 11 1 16,0 11 0-16,3 5-1 16,0-2-4-16,0-9-26 15,1-16-13-15,12-12 8 16,6-17 9-16,9-5 27 16,5-17 3-16,1-19 4 15,-1-6-3-15,-14-5 2 16,-7-1 15-16,-12 1-1 15,0 2-8-15,0 10-1 0,-7 11 10 16,5 12 7-16,1 10-23 16,1 2-5-16,0 0-16 15,0 17-9-15,4 11 25 16,9 6-1-16,0-2 1 16,3-5 0-16,-1-7 0 15,3-9-2-15,1-4 2 16,4-7 0-16,2 0 0 15,8-5-1-15,0-14-58 16,-1-7-165-16</inkml:trace>
  <inkml:trace contextRef="#ctx0" brushRef="#br0" timeOffset="131361.19">19539 12917 512 0,'0'0'279'0,"0"0"-161"16,0 0-53-16,0 0-48 16,0 0-17-16,0 0-13 15,0-21-72-15,-10 22-239 16</inkml:trace>
  <inkml:trace contextRef="#ctx0" brushRef="#br0" timeOffset="132396.8">18583 13934 833 0,'0'0'98'0,"63"-71"-44"16,-37 42-27 0,-5 8-9-16,-3 6-11 0,-9 6-4 15,-6 6-2-15,-3 3 1 16,0 0-2-16,-2 2-5 16,-23 20-6-16,-18 15 9 15,-11 13 2-15,-4 11-4 16,4 6 0-16,15 1-20 15,13-2 3-15,21-6-21 16,5-4-10-16,31-13-6 16,23-11-25-16,18-15-23 15,16-15-5-15,9-2 25 16,8-22 5-16,-5-9 51 16,-3-13-5-16,-15-3 35 0,-16-7 56 15,-15 0 102-15,-20-1-10 16,-13 2-18-16,-12 5-36 15,-6 9-19-15,0 12-31 16,-3 12-3-16,-4 7-28 16,7 8-13-16,0 0-1 15,0 8-13-15,0 14 10 16,0 15 3-16,11 8-1 16,14 8 2-16,7 3-4 15,4-4-12-15,3-7-9 16,-1-11-8-16,3-10 2 0,3-14 4 15,2-10 7 1,-1 0 3-16,0-20 17 0,-5-13 0 16,-5-9 1-16,-10-9 15 15,-13-5 23-15,-12-3-5 16,0-5-15-16,-21 0-8 16,-6 7 9-16,3 7-3 15,8 17 14-15,9 13-12 16,5 15-12-16,2 5-7 15,0 0-12-15,18 20-23 16,18 11 34-16,13 5-1 16,6 0-1-16,5-2-15 0,7-7-2 15,3-10-10 1,12-8 2-16,-2-9-23 0,1 0-42 16,-14-19-129-16</inkml:trace>
  <inkml:trace contextRef="#ctx0" brushRef="#br0" timeOffset="132593.2">20578 13883 828 0,'0'0'37'15,"0"0"29"-15,0 0-66 16,0 0 2-16,0 0-5 15,0 0 4-15,123-24-3 0,-55 19 1 16,8 2-37-16,3 1-80 16,-7 0-186-16</inkml:trace>
  <inkml:trace contextRef="#ctx0" brushRef="#br0" timeOffset="132781.24">20431 14115 833 0,'0'0'55'0,"0"0"-55"15,0 0-15-15,0 0 15 0,99 3 0 16,-19-3-18 0,21-11-54-16,5-9-118 0,-2-10-200 15</inkml:trace>
  <inkml:trace contextRef="#ctx0" brushRef="#br0" timeOffset="133162.68">21518 13699 737 0,'0'0'122'16,"0"0"-40"-16,0 0-52 16,0 0-30-16,0 0-12 15,0 0 10-15,2 49 2 16,-2-4 0-16,-4 9 0 15,-3 7 0-15,-1 3 2 16,7-2 0-16,1-7-2 16,9-17-13-16,22-11-26 0,17-16 14 15,8-10 3 1,13-1-37-16,1-16-45 0,-4-9 4 16,-9-4 9-16,-17-1-13 15,-13-4-15-15</inkml:trace>
  <inkml:trace contextRef="#ctx0" brushRef="#br0" timeOffset="133342.09">21591 13640 385 0,'0'0'137'15,"0"0"-39"-15,0 0-30 16,107-14-12-16,-67 14-20 15,5 0-30-15,6 0-4 0,0 0-2 16,-2 7-57 0,-10 1-121-16,-17-1-244 0</inkml:trace>
  <inkml:trace contextRef="#ctx0" brushRef="#br0" timeOffset="133828.35">21491 13880 694 0,'0'0'23'16,"0"0"-19"-16,131 3 28 15,-61-3 23-15,11 0-26 0,5 0-24 16,0-8 0-16,-6-3-4 16,-10-1 3-16,-16 1 1 15,-20 4-2-15,-16 2-1 16,-12 1 15-16,-6 4 26 15,0 0-20-15,0 0-23 16,0 0-7-16,0 16-6 16,0 9 13-16,0 6 2 15,8 13-1-15,9 2-2 16,5 4 1-16,4-3-11 16,4-8-28-16,4-11 8 15,0-11-21-15,1-14 25 16,-4-3 9-16,-3-17 18 15,-2-15 4-15,-7-11 1 16,-3-3 23-16,-9-6-4 0,-7 0 12 16,-2-1-7-16,-18 6-15 15,3 9-4-15,4 12 33 16,6 13-11-16,6 13-32 16,1 0-8-16,0 20-56 15,11 13 54-15,12 6 1 16,9 3-12-16,5-1-30 15,4-6-12-15,1-10-30 16,4-14-110-16</inkml:trace>
  <inkml:trace contextRef="#ctx0" brushRef="#br0" timeOffset="134016.7">22856 13933 483 0,'0'0'15'16,"0"0"-13"-16,0 0 27 15,0 0 52-15,0 0-26 16,88 27-27-16,-39-27-19 16,12 0-9-16,11-5-160 15</inkml:trace>
  <inkml:trace contextRef="#ctx0" brushRef="#br0" timeOffset="134513.72">23688 13825 426 0,'0'0'74'16,"0"0"-65"-16,0 0 36 16,0 0 76-16,-83 67-67 15,44-30-35-15,1 4-4 0,1 4-7 16,6-1-7 0,8-7 0-16,10-10 1 0,9-10-1 15,2-8-1-15,2-7 0 16,0-2 0-16,9 0 0 15,23-11 0-15,10-14-66 16,7-9 16-16,-2-8-34 16,-5-6 27-16,-5-2 1 15,0-3 41-15,-2-3 15 16,-1 3 38-16,-1 1 24 16,-3 9 26-16,-7 12-34 15,-6 12-20-15,-5 11 18 16,-8 8-51-16,-1 11-1 15,-3 19-8-15,0 12 2 16,0 13 3-16,-12 6 3 0,-7 11 2 16,-1 2 1-16,4-5-3 15,1-6 0-15,5-12-68 16,5-13-40-16,-1-18-49 16</inkml:trace>
  <inkml:trace contextRef="#ctx0" brushRef="#br0" timeOffset="134995.58">23675 13875 805 0,'0'0'7'0,"0"0"0"0,112-39-6 16,-54 25 5-16,10 0 13 15,7-1 1-15,0 1 4 16,-7 4-8-16,-5 5-14 15,-12 3-2-15,-16 2 1 16,-10 0-1-16,-10 0 0 16,-7 6-11-16,-5 5-9 15,0 1 5-15,-2 2 3 16,1 3 1-16,0 0 5 16,1 2 2-16,0-2 1 15,5-4-11-15,-3-1-2 16,-2-6 3-16,-2-3 7 15,-1-3 6-15,0 0 15 0,0 0 58 16,0-12-46-16,0-5-10 16,0-5-6-16,-13 0 9 15,-5 2-6-15,2 6 7 16,5 8 1-16,1 6-22 16,-5 9-7-16,-2 20-5 15,-5 13 1-15,3 12 2 16,5 7-13-16,8 2 3 15,6-7-10-15,0-10 13 16,18-14-2-16,11-13 12 16,8-11 5-16,13-8 1 15,13 0-63-15,8-14-182 0,0-14-274 16</inkml:trace>
  <inkml:trace contextRef="#ctx0" brushRef="#br0" timeOffset="135364.88">22656 14626 382 0,'0'0'340'0,"0"0"-297"16,0 0-35-16,0 0 2 15,88 0 7-15,-19 0 5 16,11 0 4-16,8-1-11 15,6-6 2-15,1 4-11 16,-1 0-4-16,-10 3-4 16,-23 0-19-16,-24 1-15 15,-26 11-74-15,-11-1-141 16,-39 0-97-16</inkml:trace>
  <inkml:trace contextRef="#ctx0" brushRef="#br0" timeOffset="135523.98">22714 14817 487 0,'0'0'52'16,"0"0"-35"-16,0 0 37 15,111 0-1-15,-34 0-24 16,19 0-12-16,17 0-17 16,7-5-52-16,4-7-84 15,-14-5-153-15</inkml:trace>
  <inkml:trace contextRef="#ctx0" brushRef="#br0" timeOffset="135652.31">23715 14704 88 0,'0'0'328'0,"0"0"-235"16,0 0 20-16,0 0-35 15,0 0 11-15,-84-37-40 16,55 37-39-16,-10 3-10 16,-3 14-28-16,0-3-98 15,-2-3-162-15</inkml:trace>
  <inkml:trace contextRef="#ctx0" brushRef="#br0" timeOffset="138276.5">6360 15438 159 0,'0'0'11'0,"0"0"-11"16,0 0-9-16,-88-26 9 15,60 21 11-15,6-2 46 16,5 2 7-16,1 2-14 15,10 2 1-15,0-1-37 16,1 2 20-16,4 0-30 16,-1 0-4-16,1 0-7 15,1 0-15-15,0 2 7 0,0 4 7 16,10 1 6 0,13-2 2-16,11 1 44 0,21-2-1 15,23 1-19-15,29-5-2 16,26 0-18-16,24 0 1 15,22 0 5-15,17-5 5 16,13 1-2-16,12 2-11 16,16 1 3-16,18 0-5 15,14-2 0-15,11-3-3 16,11-1 1-16,5-2-2 16,9-5-6-16,-3 0 6 15,-10 0-1-15,-13 3-6 16,-18 1 11-16,-21 3 16 0,-27 4-10 15,-29 2-6-15,-31 1 0 16,-30 0 4-16,-31-1-1 16,-34-2 5-16,-28 0 12 15,-19 1-8-15,-10 1 57 16,-1-1-2-16,0 2-67 16,0 0-31-16,-11 0-149 15,-1 0-103-15</inkml:trace>
</inkml:ink>
</file>

<file path=ppt/ink/ink2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5-05-14T14:43:55.799"/>
    </inkml:context>
    <inkml:brush xml:id="br0">
      <inkml:brushProperty name="width" value="0.05292" units="cm"/>
      <inkml:brushProperty name="height" value="0.05292" units="cm"/>
      <inkml:brushProperty name="color" value="#FF0000"/>
    </inkml:brush>
  </inkml:definitions>
  <inkml:trace contextRef="#ctx0" brushRef="#br0">19992 8182 132 0,'0'0'23'16,"0"0"47"-16,0 0-19 15,0 0-15-15,0 0 2 16,0 0 4-16,0 0-28 16,0 0 28-16,0 0-1 15,-24-26-10-15,24 26-7 0,0 0 5 16,0 0-5 0,0 0-14-16,0 0-7 0,0 0-3 15,0 0 0-15,0 0 0 16,0 0 1-1,0 0 2-15,0 0-1 0,0 0 0 16,0 0-2-16,0 0 3 16,9 0-3-16,3 0 0 15,3 9 0-15,4 0 0 16,4 4 0-16,0-1 0 16,0-1 0-16,4-2-3 15,-2 0-1-15,5 1-4 16,1-3 1-16,3 0-3 0,3-2 8 15,-5-2-3 1,2-1 2-16,-4-2-1 0,-3 0 2 16,0 0 2-1,-3 0-4-15,3 0 2 0,-2-5 0 16,2-6 2-16,3 0 0 16,2-5 0-16,1 1 0 15,2-2 0-15,-3-2 1 16,1 0-1-16,0-2 3 15,-1 0 0-15,-3-1-3 16,0 1 1-16,-4 0 0 16,0 3 0-16,0 1 0 15,-2 0-1-15,-3 1 1 16,-1 2 1-16,-4-2 14 16,-1-1-3-16,0 0 7 0,-1-4 7 15,-4 1-3 1,4 0-14-16,-3 1 8 0,0 1-16 15,0 0-1-15,1 1 0 16,-5 0-1-16,-2 2 1 16,0 1 1-16,-1 2-1 15,-2-1-1-15,-1 2-3 16,0-2 3-16,0 1 0 16,0 2 3-16,0-3-2 15,0 1 1-15,0 1 1 16,-8-1-1-16,0 1 1 15,-7 1-3-15,-2 0-1 16,-7 3-7-16,-5-1-13 16,-6 3 0-16,-2-1-8 0,-5 3 25 15,6-2-17-15,4 0 18 16,6 1 3-16,4-3 3 16,2 2-2-16,4-2 4 15,3-1 6-15,-1 2 11 16,5 1-16-16,-1-1 2 15,-2 3 5-15,1 1-8 16,-5-1-5-16,0 0-2 16,-7 0 1-16,-2 0 0 15,-5 0 1-15,-7 1-1 16,-5-2 0-16,-4-1 1 16,1-2 0-16,5 0 2 0,9 1 2 15,5-3-1-15,8 2 13 16,2-1 10-1,-1 1-3-15,-3 0-2 0,-3 1 2 16,-1 0-19-16,0 2-3 16,-3 0 2-16,1 1-2 15,1 3-1-15,-1 0 1 16,5 0-2-16,-1-2 2 16,-4 2 1-16,1 0-1 15,-2 0-2-15,6 0-1 16,2 5-1-16,4 2 3 15,2-3 0-15,-2 2-2 16,1 2 2-16,1-2-1 16,-2 4 2-16,-3-2-1 15,3 2 0-15,0-1-1 0,-1 1 1 16,4-3 1-16,-1 0-1 16,7-2 1-16,-4-1-1 15,4 1-1-15,-2 2-2 16,0 0 2-16,1 1 0 15,-2 0 0-15,-2 3-1 16,4 1-1-16,-1 2 2 16,1 0 1-16,3 0-1 15,-1 1-1-15,1-2 2 16,2 1 1-16,-3 0-1 16,2-3 0-16,0 3 0 0,-1-1 1 15,1 1-1-15,2-1 0 16,-1 1-1-16,2 1 0 15,0-3 0-15,0 0 0 16,0 2 1-16,0-3 1 16,0 2-1-16,0-1 0 15,0-2 1-15,0 0-1 16,0 0 0-16,0-1 0 16,0 4 0-16,0-2 1 15,0 4-2-15,0 2 2 16,0 2-1-16,3 1 0 15,0 2 0-15,3 0 0 16,-2-2 0-16,3-1 0 0,-1 0 1 16,4-2-1-16,0 1 0 15,4 0 0-15,4-3 1 16,2 1 2-16,2-4 0 16,0 2-2-16,0-1 1 15,-2-1 0-15,-3 3-1 16,1-2-1-16,-3 0 0 15,0-1 1-15,-1 0-1 16,-2 1 0-16,2-3 0 16,-2-3 0-16,0 2 1 15,-4-4-1-15,2 0 0 16,-1-2 1-16,-1 1 0 16,-2-1 0-16,1 1-1 0,2 0 0 15,1-3 0-15,4 1 0 16,4-2 3-16,4 0 0 15,-1 0 7-15,1 0 2 16,-2 0-2-16,-5 0-1 16,0 0-5-16,-3-2 2 15,-3 1-5-15,-1 1-1 16,0 0 0-16,-1 0 0 16,-2 0 0-16,1 0 0 15,-3 0 0-15,-3 0 2 16,0 0-2-16,0 0 0 15,0 0 1-15,0 0 1 16,1 0 3-16,-1 0 3 16,0 0 5-16,0 0-5 0,0 0 1 15,0 0-5-15,0 0-4 16,0 0-14-16,-1 0-69 16,-13 0-91-16,-2 0-344 15</inkml:trace>
  <inkml:trace contextRef="#ctx0" brushRef="#br0" timeOffset="5166.32">22088 9841 555 0,'0'0'84'15,"0"0"6"-15,0 0-46 16,0 0-44-16,0 0 0 16,0 0-5-16,0 0-3 15,0-11 3-15,0 13 5 16,0 5 1-16,0 5 0 15,-5 1 4-15,-4 8 5 16,-4 4 4-16,-2 6-2 16,-5 5-7-16,0 1 3 0,0 2-5 15,-1-5 3-15,1 2-5 16,4-5 0-16,0-3 4 16,7-4-5-16,3-6 0 15,4-5 0-15,2-4-7 16,0-4-13-16,16-5 6 15,11 0 14-15,7 0 1 16,7-3-1-16,4-9-3 16,0-2-28-16,0 2-19 15,-1-5 17-15,-6 3 8 0,-5 1 5 16,-7-1 19 0,-7 5 1-16,-8-2 4 0,-5 4 6 15,-4 0 25-15,-2-1 17 16,0 1 6-16,-5-1-15 15,-2 3-6-15,-2 1 7 16,6 4-11-16,-2 0-22 16,-2 4-11-16,-2 21-4 15,-7 12 4-15,-1 14-1 16,1 7 1-16,-1 3 0 16,4-5 0-16,4-9-9 15,3-8-30-15,6-11 1 16,0-9-22-16,4-8-46 15,10-11-83-15,8 0-288 16</inkml:trace>
  <inkml:trace contextRef="#ctx0" brushRef="#br0" timeOffset="5514.36">22598 9977 501 0,'0'0'189'0,"0"0"-58"16,0 0-92-16,0 0-39 16,0 0-6-16,0 0 0 15,-39 47 5-15,26-9 0 16,7 6 2-16,4 1 0 16,2 5-1-16,0 0 4 0,2-4-2 15,10-5-1-15,4-10 0 16,-1-9 3-16,-3-8-3 15,-5-5-1-15,-2-5 2 16,-5-3-1-16,0 0 1 16,0 1 1-16,-15 4-2 15,-18 1 0-15,-9 2-1 16,-4 0-17-16,0-1-29 16,5-2-35-16,9-6-43 15,14 0-33-15,16-17-56 16</inkml:trace>
  <inkml:trace contextRef="#ctx0" brushRef="#br0" timeOffset="5744.03">22592 9911 419 0,'0'0'93'0,"0"0"46"15,0 0-48-15,0 0-24 16,0 0-55-16,0 0-6 16,7-13 10-16,34 13 1 15,12 0-11-15,7 0-6 16,1 0-14-16,-3 0-90 16,-13 0-70-16,-11 0-265 0</inkml:trace>
  <inkml:trace contextRef="#ctx0" brushRef="#br0" timeOffset="6313.2">22953 10176 658 0,'0'0'239'0,"0"0"-176"0,0 0-63 15,0 0-7-15,0 0 6 16,-53 81 0-16,36-30 1 16,0-1 1-16,4 0 0 15,4-9 0-15,5-9-1 16,4-9-4-16,0-15-22 15,13-8 24-15,11 0 2 16,7-22 0-16,5-9-9 16,-5-6-5-16,-4-1 13 15,-9 4 1-15,-5 5 5 16,-6 10 3-16,0 8 9 0,-4 8-9 16,0 3-8-16,-2 2-16 15,1 15 1-15,-1 7 12 16,1 3-2-16,-2 1-4 15,4 3 4-15,1-6 0 16,0-3 2-16,1-10 1 16,-4-5-7-16,4-7 0 15,2 0 9-15,8-11 0 16,6-17-18-16,5-10-43 16,3-5 6-16,-2-4 13 15,-5 1 42-15,-4 5 20 16,-5 7 17-16,-7 15 11 15,0 8-48-15,-4 11-51 16,-3 0-167-16,0 11-17 16</inkml:trace>
  <inkml:trace contextRef="#ctx0" brushRef="#br0" timeOffset="6615.16">23470 10333 524 0,'0'0'134'16,"0"0"-31"-16,0 0-47 16,56-77-26-16,-40 52-29 15,-2 1 2-15,-4 2-2 0,-7 2-1 16,-3 6 0 0,0 5-2-16,-9 2-3 0,-11 7-10 15,-3 0-9-15,0 16-4 16,1 11 3-16,1 5 8 15,9 7 2-15,2 3 6 16,8-2 6-16,2 1 2 16,3-10 1-16,24-4 0 15,8-10 0-15,7-9 0 16,2-6-13-16,1-2-54 16,-7-1-132-16</inkml:trace>
  <inkml:trace contextRef="#ctx0" brushRef="#br0" timeOffset="7730.3">23735 10360 448 0,'0'0'124'0,"0"0"-53"16,0 0-34-16,0 0 1 15,0 0-12-15,0 0-24 16,56-21 0-16,-37 3-2 16,-2-4 0-16,-4 0-15 15,-5-2 1-15,-8 3 10 16,0-1 0-16,-12 7-3 0,-5 2 4 16,2 9 3-16,1 4 5 15,1 0-5-15,-1 15-6 16,4 10 2-16,3 11-3 15,3 4 7-15,4 4 0 16,0-8 0-16,13-7 0 16,19-13-36-16,4-12 12 15,11-4 16-15,-2-6-28 16,1-20 14-16,-3-8-34 16,-5-9 10-16,-6-3 25 15,-9-4 8-15,-5 0 13 16,-6 5 10-16,-9 4 16 15,-3 4 14-15,0 6 57 16,-11 4 21-16,5 9-11 16,2 9-48-16,4 5-36 0,-2 4-21 15,0 0-2-15,-2 17-23 16,-3 13 20-16,-1 7 2 16,-3 7 1-16,-1 4-1 15,-1 10 1-15,2 6 1 16,0 3 3-16,2-2-1 15,-3-4 2-15,5-11-3 16,4-8 1-16,3-16-3 16,0-11 0-16,4-10-6 15,14-5-1-15,10-15-10 16,5-16-54-16,2-11-28 16,-1-3 63-16,-8-4 36 0,-7-4 2 15,-4 2-1-15,-6 5 3 16,-3 8 1-16,-2 13 4 15,-3 6 10-15,-1 10-7 16,0 7-5-16,0 2-7 16,0 0-4-16,-1 0-11 15,-9 11 12-15,-3 6 3 16,2 5-1-16,-1 3 1 16,3 8 2-16,-3 1 6 15,5 4 4-15,0 0-2 16,0-3 3-16,2-6-9 15,3-4 0-15,2-9-2 16,0-6 1-16,5-8-2 0,17-2 19 16,10-9 4-16,11-16-6 15,2-8-10-15,-2-6 0 16,-8 2-8-16,-13-4 2 16,-10 7 2-16,-6 5-4 15,-3 5 0-15,1 10 1 16,1 7 12-16,-4 5-13 15,1 2-1-15,1 0-20 16,1 9-52-16,2 10 39 16,1 6 28-16,-2 6 4 15,-3-5 1-15,-1 6 1 16,1-3 13-16,-1-7 14 16,1-2 7-16,1-4 1 15,-3-2-15-15,0 1-2 0,0 2-6 16,0 0-7-16,-8 0 1 15,-5-2-5-15,-1 2 1 16,-2-4 3-16,-2 0-5 16,-3-1-8-16,2-2-33 15,-2 0-41-15,3-3-68 16,2-5-126-16</inkml:trace>
  <inkml:trace contextRef="#ctx0" brushRef="#br0" timeOffset="7896.73">24504 10590 672 0,'0'0'145'0,"0"0"-57"15,0 0-25-15,0 0 2 16,0 0-24-16,0 0-14 16,-9-55-27-16,-1 55-13 15,-11 4-103-15,-3 8-95 16,-6-5-403-16</inkml:trace>
  <inkml:trace contextRef="#ctx0" brushRef="#br0" timeOffset="8495.02">21928 10969 480 0,'0'0'62'15,"0"0"13"-15,0 0-12 16,0 0-24-16,0 0-32 16,78-14 15-16,32 14 2 15,24 0 0-15,19-7 4 16,13 1 0-16,4-3-17 16,1-1-4-16,0 1-4 15,-8-3 5-15,-10 1 2 0,-13 0-2 16,-25 0 5-16,-22 2-9 15,-29 0 9-15,-25 4-7 16,-19 1-2-16,-14 1 4 16,-6 3-5-16,0-3-3 15,-29 3-4-15,-19 0-82 16,-13 13-85-16,3-1-235 16</inkml:trace>
  <inkml:trace contextRef="#ctx0" brushRef="#br0" timeOffset="8653.82">23961 10938 739 0,'0'0'63'16,"0"0"35"-16,0 0-53 15,0 0-45-15,-80-44-28 16,35 47-112-16,-8 8-126 15</inkml:trace>
  <inkml:trace contextRef="#ctx0" brushRef="#br0" timeOffset="21548.87">21774 8753 185 0,'0'0'47'15,"0"0"45"-15,0 0-24 16,0 0-26-16,0 0 22 0,0 0-35 16,0 0 57-16,0-38-72 15,0 34 3-15,0 0 1 16,0-1 16-16,0 1-13 15,0-1 19-15,0 2-19 16,0-2 1-16,0-1-4 16,0 1-14-16,-6-1 11 15,-4 1-7-15,-4-1-8 16,-3 1-1-16,-9 4 0 16,-6 1-4-16,-12 0 2 15,-8 10-6-15,3 5 9 16,6-1 0-16,14 3-7 15,19 0-1-15,8-1-8 16,2 1 1-16,6 0 7 0,16 0 7 16,8-3-2-16,5-1 3 15,2 0 3-15,-1 0-3 16,-2 4-6-16,-2 3 2 16,-4 2-5-16,-7 5 4 15,-7 0 3-15,-6 3-4 16,-8 2 1-16,0 2 3 15,-3-2 0-15,-16 2 2 16,-4-4 0-16,2-5 1 16,-4-6 1-16,0-8 1 15,-2-5-1-15,0-6 1 0,-2 0 3 16,1 0 5 0,0-11-2-16,-2-11-1 0,1-3-6 15,4-4-2 1,5 0-2-16,10 4-48 0,9 2-16 15,1 3-90-15,0 1-253 16</inkml:trace>
  <inkml:trace contextRef="#ctx0" brushRef="#br0" timeOffset="21966.86">21673 8475 524 0,'0'0'132'0,"0"0"-3"16,0 0-58-16,0 0 0 16,0 0-45-16,0 0-15 15,-21-44-11-15,13 66-17 16,-3 17 6-16,-7 23 10 0,-8 24-1 16,-4 20 1-16,-2 17 1 15,-1 14 1-15,-1-8 2 16,8-15-3-16,8-24-3 15,11-27-3-15,7-22-18 16,0-15 19-16,3-11-19 16,18-15-23-16,6-3-20 15,7-28-137-15</inkml:trace>
  <inkml:trace contextRef="#ctx0" brushRef="#br0" timeOffset="22515.14">21973 8644 432 0,'0'0'37'0,"0"0"-25"15,0 0 3-15,0 0 13 0,0 0 22 16,0 0 0-16,-73 89 1 16,55-57-15-16,2 4-13 15,4 2-8-15,1-2-7 16,4 2-1-16,7-7 0 15,0-2-2-15,13-7-3 16,18-6-2-16,15-12-7 16,10-4-27-16,3-11-17 15,-5-12-36-15,-9-5 65 16,-14 0 22-16,-16 0 22 16,-9-2 43-16,-6 5 27 15,-7 2-18-15,-11 6-41 16,0 7-16-16,4 5 0 15,3 5-12-15,1 0-5 16,3 17-8-16,-2 10 5 0,5 11 0 16,2 4 1-16,2 6 2 15,0 5 0-15,0 5 2 16,4 0-2-16,7-7-17 16,6-6-37-16,5-11-52 15,3-14-54-15,1-15-272 16</inkml:trace>
  <inkml:trace contextRef="#ctx0" brushRef="#br0" timeOffset="23163.71">22426 8842 679 0,'0'0'40'0,"0"0"34"16,0 0-55-16,0 0-19 15,0 0-8-15,0 0 7 16,0 76 1-16,0-30 6 16,0 5-1-16,0 7 1 15,2-3-1-15,1-6-4 16,4-11 2-16,1-12-1 16,-1-12 3-16,1-9-4 15,0-5 2-15,4-11 23 16,8-23 24-16,1-13-49 15,-5-7 2-15,-11-1-3 16,-5 3 0-16,-10 6 1 0,-9 5 0 16,1 7 2-16,0 5-3 15,8 3 1-15,3 9 0 16,4 5-1-16,3 4 0 16,0 6-3-16,19 1-6 15,12 1 9-15,9 0 0 16,1 6 0-16,2 12-2 15,-7 6 2-15,-2 3 0 16,-5 4-1-16,-6 4-1 16,-3 5-3-16,-5 5 3 15,-2 6-4-15,-4 4-2 16,2-1-4-16,0-3-38 16,3-10-36-16,7-14 17 0,5-13-42 15,6-14 9-15,1-10 71 16,-2-24 31-16,3-14 30 15,-2-13 38-15,-7-3 56 16,-8 0-45-16,-17 7 23 16,0 5-33-16,-25 9-39 15,-13 9-6-15,-4 10-21 16,-4 10-3-16,6 10-8 16,1 4-9-16,4 10-15 15,8 21-2-15,4 10-37 16,5 11-27-16,6 2-26 15,6-7-164-15</inkml:trace>
  <inkml:trace contextRef="#ctx0" brushRef="#br0" timeOffset="23370.23">23296 9225 740 0,'0'0'110'0,"0"0"-110"16,0 0-5-16,0 0 5 16,-71 97 3-16,43-63-1 15,1 7 0-15,2-3-1 16,6-1-1-16,4-6-22 0,9-8-87 16,6-14-174-16</inkml:trace>
  <inkml:trace contextRef="#ctx0" brushRef="#br0" timeOffset="24316.06">23579 8891 332 0,'0'0'164'0,"0"0"-157"15,0 0-7-15,-39 73 21 16,23-29 10-16,3 10 6 16,-1 2-12-16,2 0-11 15,2-7-1-15,5-9-7 0,5-13 0 16,0-14 1-16,2-9-1 16,14-4 5-16,7-11 8 15,5-17-10-15,-4-8-1 16,-5-5-8-16,-12-2 7 15,-7-6-7-15,-10 3 0 16,-17 0-26-16,-1 6 17 16,4 12 1-16,5 7 8 15,10 9 2-15,6 4 11 16,3 5-11-16,0 3-2 16,0 0-20-16,19 0-6 0,14 3 26 15,7 2 2-15,5 2 3 16,0-2-1-16,-6 2 11 15,-7 2-5-15,-6 0 7 16,-8 5-5-16,-5 2-12 16,-4 3 0-16,-4 3 0 15,-1 6-1-15,-4 2-2 16,0 10 3-16,0 3 0 16,-4 3 3-16,-1-6-2 15,2-9 0-15,3-10-1 16,0-12-1-16,0-9 1 15,16 0 6-15,5-23 5 16,5-9-5-16,-4-9-3 16,-5-5 4-16,-7-1 4 0,-9 2-11 15,-1 6-27-15,-6 6 0 16,-18 7-57-16,-1 6-42 16,3 5 43-16,8 5 83 15,6 5 3-15,8 5 2 16,0 0-2-16,14 0 0 15,15 2 28-15,10 9 19 16,7-2 12-16,-1 5-4 16,-1 3-23-16,-8 5-11 15,-5 3-8-15,-7 3-9 16,-4 6-6-16,-6 1 0 0,-4-1-1 16,-9 2 0-16,-1-5 0 15,0-5 2-15,0-3-2 16,0-9-2-16,0-7-8 15,0-7 2-15,0 0 8 16,8-12 35-16,7-12-11 16,4-10 35-16,2-7-19 15,-2-4 6-15,-2 1-28 16,-4 5 6-16,-7 5-13 16,-5 6-3-16,-1 5-4 15,-3 1-1-15,-20 3-3 16,-9 5-2-16,-16 3-5 15,-13 10-14-15,-10 1-38 0,4 9-47 16,16 5-76 0,23-4-221-16</inkml:trace>
  <inkml:trace contextRef="#ctx0" brushRef="#br0" timeOffset="24496.8">24353 8997 459 0,'0'0'265'0,"0"0"-209"16,0 0 26-16,0 0 10 15,0 0-27-15,0 0-65 0,-28 27-3 16,-2-6-60 0,0-4-59-16,5-11-292 0</inkml:trace>
  <inkml:trace contextRef="#ctx0" brushRef="#br0" timeOffset="29159.48">15340 15405 306 0,'0'0'137'0,"0"0"-26"16,0 0-19-1,0 0 2-15,0 0-20 0,0 0-23 16,0 0-11-16,-2-78-5 15,7 71-15-15,-2 3-2 16,0 1-11-16,0-2 3 16,1 2-3-16,6 0-7 15,3 0-1-15,6 2-2 16,2-1 1-16,1 2-1 16,5 0 3-16,-2 9-1 15,-1 8-6-15,-7 5-10 16,-7 6-12-16,-10 2 7 15,0 4-6-15,-21-3 1 16,-3-4 1-16,1-6 7 0,3-7 0 16,5-6 17-16,8-5 2 15,4-3 1-15,3 0 0 16,0-1-1-16,22-16-134 16,12-5-58-16,7-3 26 15,2-2 166-15,3 1 28 16,-2 2 30-16,2 0 6 15,-1 0 6-15,-2 4-6 16,-8 1-20-16,-9 4-12 16,-13 4 12-16,-7 5-12 15,-6 6-3-15,0 0-6 16,0 0-23-16,-10 9-10 16,-7 8 9-16,-1 8-2 0,6 0 2 15,4 6 1-15,5-1 0 16,1 5-2-16,2-2 3 15,0 1-1-15,0-7 8 16,0-3-1-16,0-9-2 16,0-5 8-16,0-6-6 15,0-3-1-15,0-1 9 16,-3 0 6-16,-4 0 12 16,-10 0-17-16,-4 0-16 15,-4 0-30-15,0-4-51 16,2-1-62-16,8-6-78 15</inkml:trace>
  <inkml:trace contextRef="#ctx0" brushRef="#br0" timeOffset="29391.92">15986 15288 249 0,'0'0'338'0,"0"0"-158"16,0 0-83-16,0 0-45 15,0 0-21-15,0 0-24 16,7-36-7-16,5 34 0 16,4-3 0-16,10 1 0 15,4 0 0-15,2 0 0 16,7-2-1-16,9 0-12 0,0 1-34 16,4 1-22-1,-11 2-86-15,-19 2-184 0</inkml:trace>
  <inkml:trace contextRef="#ctx0" brushRef="#br0" timeOffset="29580.39">16178 15341 287 0,'0'0'409'0,"0"0"-251"0,0 0-92 15,0 0-56-15,0 0-10 16,0 0-27-16,15-47-84 16,-14 47-84-16,-1 0-53 15</inkml:trace>
  <inkml:trace contextRef="#ctx0" brushRef="#br0" timeOffset="52202.63">21543 11802 394 0,'0'0'92'15,"0"0"19"-15,0 0-50 16,0 0 0-16,0-75-9 16,-1 63-7-16,-2 2-23 15,0 1 20-15,0 3-28 16,1 4 3-16,1 0-2 16,1 1 4-16,0 1-13 15,0 0-5-15,0 0-1 16,0 0-4-16,-2 0-1 0,-2 14-5 15,-4 14 8-15,-2 13 2 16,-6 12 0-16,-3 6 2 16,-1 4-2-16,-1-1 0 15,3-3 0-15,5-8-17 16,5-8 4-16,7-11-6 16,1-9 4-16,0-9 6 15,13-8 9-15,8-6-4 16,9 0 4-16,7-7-5 15,2-10-28-15,-5-2-24 16,-6 0-27-16,-5-2-58 16,-10-3-182-16</inkml:trace>
  <inkml:trace contextRef="#ctx0" brushRef="#br0" timeOffset="52444.96">17488 11648 581 0,'4081'0'70'0,"-4081"0"9"16,0 0-54-16,0 0-13 15,0 0-8-15,0 0-3 0,66-62 4 16,-43 55 3-1,2 0-8-15,5 3-1 0,1 0-20 16,1 2-78-16,-5 0-89 16,-9-1-101-16</inkml:trace>
  <inkml:trace contextRef="#ctx0" brushRef="#br0" timeOffset="52651.83">21470 11887 288 0,'0'0'76'0,"0"0"32"15,0 0-56-15,0 0-13 16,0 0-3-16,67 73 9 0,-32-71-32 16,5-2-11-16,3 0-2 15,-1-5-130-15,-8-15-288 16</inkml:trace>
  <inkml:trace contextRef="#ctx0" brushRef="#br0" timeOffset="53234.98">21906 11736 86 0,'0'0'487'16,"0"0"-334"-16,0 0-126 15,0 0-27-15,0 0 4 16,0 0 15-16,17 68-2 16,-8-33 9-16,1 6-8 15,0 4-8-15,-1 3-4 0,1-3-2 16,4-4-1 0,2-8-3-16,5-10-1 0,6-7-22 15,4-10 6-15,2-6-5 16,1 0 19-16,-2-11 3 15,-4-13 0-15,0-2 2 16,-5-8-1-16,-7-5 11 16,-4-2 6-16,-10-5-1 15,-2 5 5-15,0 2 6 16,0 10-7-16,-5 9-6 16,2 11-2-16,2 8-13 15,1 1 0-15,0 6-21 16,0 13 5-16,0 9 15 15,0 3 1-15,7 1-2 0,3-6 2 16,4-3-6-16,4-8-16 16,4-5 12-16,5-5-5 15,1-5-26-15,-2 0-73 16,-2-13-78-16</inkml:trace>
  <inkml:trace contextRef="#ctx0" brushRef="#br0" timeOffset="53427.97">22571 11936 453 0,'0'0'172'0,"0"0"-51"16,0 0-37-16,0 0-62 15,0 0-22-15,0 0-2 16,70 0-12-16,-46-3-33 15,0 0-49-15,-4 3-58 16,-10-4-226-16</inkml:trace>
  <inkml:trace contextRef="#ctx0" brushRef="#br0" timeOffset="53616.91">22411 12157 521 0,'0'0'161'0,"0"0"-68"16,0 0-40-16,0 0-17 16,116-5-27-16,-60-6-7 15,15-4-2-15,9-2-47 16,-3-10-93-16,-7-9-196 16</inkml:trace>
  <inkml:trace contextRef="#ctx0" brushRef="#br0" timeOffset="54800.61">21859 6667 449 0,'0'0'69'16,"0"0"49"-16,0 0-37 15,0 0-9-15,0 0-72 16,0 0-3-16,-41 15 3 15,8 43 11-15,-1 16 6 16,-2 12-5-16,6 8-5 16,0-4-5-16,5-6-2 15,7-9 3-15,6-14-2 16,7-18 0-16,4-16-1 16,1-11 0-16,0-9 0 0,0-6 3 15,0-1 2-15,1-15 15 16,13-21-20-16,7-16-8 15,1-8-13-15,2-10-9 16,-3-2 7-16,1-1 8 16,2-5 9-16,-2 2-1 15,4 9-3-15,1 8-5 16,0 12-19-16,-1 8 12 16,-2 6 20-16,-3 9 2 15,-8 8 7-15,-6 8 32 16,-3 8 4-16,-1 0-43 15,0 5-7-15,4 14 7 0,-1 8 0 16,0 2 3-16,-3 0-3 16,-1 2 1-16,-2-4 0 15,0 0-1-15,0 0 1 16,-5-1-1-16,-7-2-11 16,-5-5-14-16,0-4-1 15,-2-7 14-15,1-4 5 16,2-4 7-16,2 0 0 15,7 0-11-15,0 0-154 16,7 0-218-16</inkml:trace>
  <inkml:trace contextRef="#ctx0" brushRef="#br0" timeOffset="55382.61">22267 6638 585 0,'0'0'66'0,"0"0"87"15,0 0-96 1,0 0-57-16,0 0-2 0,0 0-3 16,-8 83 5-16,2-21 11 15,-1 11 1-15,2 5-8 16,1-4-2-16,2-12 1 16,2-17-1-16,0-14-2 15,14-14 0-15,11-14-4 16,8-3 4-16,7-13-5 15,3-18-4-15,-2-12 2 16,-7-2 7-16,-16-5 0 16,-9-3 2-16,-7 0-2 15,-2 4 1-15,0 8 4 0,-3 13 7 16,-5 10 8 0,3 8-10-16,2 5 1 0,3 3-10 15,0 2-1-15,0 0-3 16,0 0-3-16,0 0-3 15,6 4 7-15,12 7 2 16,5-2 1-16,1-1 0 16,-1 1 0-16,4-1-1 15,1-2 0-15,2-2-9 16,3 0-30-16,3-4-72 16,-3 0-71-16,-6-9-316 15</inkml:trace>
  <inkml:trace contextRef="#ctx0" brushRef="#br0" timeOffset="55556.74">22742 6899 545 0,'0'0'110'15,"0"0"-105"-15,0 0-3 16,0 0 0-16,0 0 0 15,97 1-2-15,-62 1 0 16,1-2-81-16,1 0-100 16</inkml:trace>
  <inkml:trace contextRef="#ctx0" brushRef="#br0" timeOffset="55749.02">22649 7160 650 0,'0'0'129'0,"0"0"-62"16,0 0-41-16,0 0-17 15,99 0-6-15,-36 0-3 16,7 0-50-16,3-11-121 16,-3-9-261-16</inkml:trace>
  <inkml:trace contextRef="#ctx0" brushRef="#br0" timeOffset="58029.58">23089 6654 538 0,'0'0'87'0,"0"0"-4"16,0 0-33-16,0 0-44 15,0 0-6-15,0 0-12 16,-4 16 7-16,4 13 5 15,7 10 1-15,1 7 1 16,1 6 0-16,-1 0 1 16,-1-11-1-16,4-8-2 15,-1-11-12-15,2-11-18 16,4-11-11-16,3 0 38 0,0-16 3 16,1-14 2-16,-6-5 3 15,-6-4 16-15,-6-4 12 16,-2 1 0-16,0 6-2 15,0 10 4-15,0 11 18 16,0 10-21-16,0 5-32 16,5 0 0-16,2 21-34 15,4 12 31-15,5 8 3 16,-1 9 0-16,3 1-2 16,-1 1-10-16,-1-4-39 15,-2-4-13-15,-1-10-61 16,0-16-72-16,4-18-188 0</inkml:trace>
  <inkml:trace contextRef="#ctx0" brushRef="#br0" timeOffset="58612.67">23472 6746 653 0,'0'0'35'16,"0"0"-35"-16,0 0-13 15,0 0 13-15,0 0 0 16,4 83 3-16,1-46 16 16,1 0 2-16,1-4-13 15,1-7-2-15,1-7 0 0,0-5-3 16,1-7 1-16,-1-3 0 16,0-4 9-16,1 0 1 15,1-12 3-15,-4-15-12 16,-1-4-5-16,-6-3-36 15,0 0 13-15,-10 1 11 16,-6 6 4-16,2 5-27 16,8 3 8-16,6 6 14 15,0 2 13-15,4 6 0 16,14 4 14-16,6 1-10 16,6 0 1-16,3 10 6 15,0 10-5-15,-3 4-3 16,-3 2-3-16,-4 1 0 15,-2-3 0-15,-7 0 0 0,0 4 2 16,-3-4-2-16,0-1 0 16,-3-6-1-16,-3-5-7 15,-1-4-15-15,-2-6-6 16,-1-2-24-16,3 0 53 16,0-9 8-16,-3-9 9 15,1-4 41-15,-2-6-17 16,0-1 6-16,0-5-9 15,-8-3 4-15,-7 4-23 16,-9 0-8-16,-6 10-6 16,-4 8-5-16,-5 11-11 15,4 4-55-15,9 7-36 16,10 15-20-16,13 2-22 0,3-5-146 16</inkml:trace>
  <inkml:trace contextRef="#ctx0" brushRef="#br0" timeOffset="70051.56">5720 7732 389 0,'0'0'136'0,"0"0"-8"0,0 0-77 16,0 0-40-1,0 0-2-15,0 0-2 0,0 0-5 16,-40-58 5-16,31 53 8 16,-1 1-1-16,-5 0 2 15,0 0 7-15,-4 1-14 16,1 3-1-16,-5 0-7 16,-6 0-1-16,-1 14-2 15,0 1 2-15,5 2 0 16,6 1-3-16,6-4 2 15,7 3-3-15,6 2-14 16,0-2 0-16,5-3-17 0,20-3 0 16,8-4-1-1,4-4 26-15,3-2-12 0,-1 2 12 16,-3 0 6-16,-2 0 1 16,-1 3 0-16,-6 4 2 15,-2 2 1-15,-11 5-1 16,-2 3 1-16,-11 5-6 15,-1 4 6-15,-3 1 0 16,-18 2 0-16,-4-3 10 16,-4-1 2-16,-2-6 8 15,-1-2-6-15,-1-8 3 16,-1-6-4-16,4-6 4 16,3 0-2-16,1-17 31 15,8-7-31-15,5-2-10 16,7 1-5-16,6 1-19 0,0 1-71 15,6 1-27 1,8 0-60-16</inkml:trace>
  <inkml:trace contextRef="#ctx0" brushRef="#br0" timeOffset="70385.49">5554 7420 697 0,'0'0'95'0,"0"0"7"15,0 0-46-15,0 0-48 16,0 0-8-16,0 0-18 15,-14 34 6-15,28 24 11 16,3 22 1-16,1 11 0 16,-3 7 1-16,-3 0 0 15,-3-3 0-15,-3-12-1 16,0-11-8-16,-1-15-50 16,6-17 23-16,1-14-68 15,-1-11-34-15,-7-12-133 16</inkml:trace>
  <inkml:trace contextRef="#ctx0" brushRef="#br0" timeOffset="71084.68">5865 7616 84 0,'0'0'541'16,"0"0"-457"-16,0 0-10 15,0 0-62-15,34-73-6 16,-5 57-4-16,2-1 0 0,0 6 5 15,-4 2 1-15,-3 6-8 16,-3 3 0-16,-3 0-18 16,-6 17-44-16,-10 8 4 15,-2 5-21-15,0 4 45 16,-17-2 4-16,-4 0-2 16,-1-6 8-16,2-3 19 15,4-8 5-15,8-4 0 16,5-1 21-16,3 0-2 15,0-1 1-15,0 2 11 16,9 3 0-16,5 2 3 16,4 2-13-16,1 1-13 0,-2 0-6 15,-1 1 0 1,-4-3 1-16,-4-1-2 0,-4-2 1 16,-4-2-2-16,0 0 1 15,0-3 2-15,0 2 2 16,-14-5 1-16,1-2 0 15,-5-4 0-15,0 0 3 16,3 0 3-16,5-9-12 16,10-11-6-16,0-8-129 15,18-9-316-15</inkml:trace>
  <inkml:trace contextRef="#ctx0" brushRef="#br0" timeOffset="71765.69">6205 7577 710 0,'0'0'39'0,"0"0"-39"16,0 0-10-16,-7 83 10 16,7-41 5-16,0 2 1 15,6 0-4-15,6-5 0 16,4-8-1-16,2-10 1 15,3-8 4-15,1-10-6 16,3-3 13-16,1-2-5 0,1-21 1 16,-3-6-2-1,-7-4-3-15,-12 0-2 0,-5 1-2 16,-12 5-53-16,-15-1 37 16,-7 4-75-16,0 3 31 15,4 3 33-15,10 5 20 16,9 3 7-16,8 5 24 15,3 2 29-15,0 2-53 16,0 1-4-16,14-2-3 16,6 2 7-16,5-1 2 15,-1 1 5-15,1 0 7 16,4 0-2-16,-1 0-8 16,2 0-4-16,1 0 0 15,2 7-8-15,0 4-16 16,-2 0 3-16,-4 2-2 15,0 1 4-15,-8 2 13 0,1 1 5 16,-8 0 1-16,-4 3 0 16,-3 0 1-16,1 0 6 15,0 0 2-15,0-5-7 16,3-4 1-16,0-5 0 16,-2-6 0-16,1 0-1 15,-1 0 19-15,-1-17 46 16,0-4-48-16,0-6 44 15,-4-3-10-15,-2 0-25 16,0-3 10-16,-9-1-32 16,-12 2 3-16,1 2-5 0,1 3-4 15,7 5 4 1,0 7-4-16,5 7 0 0,4 5-6 16,1 3-32-16,-1 6-133 15,0 14-20-15,-5 4-81 16</inkml:trace>
  <inkml:trace contextRef="#ctx0" brushRef="#br0" timeOffset="72016.11">7046 7765 588 0,'0'0'129'16,"0"0"-114"-16,0 0 0 16,-35 71-8-16,27-40-3 15,-1-1 0-15,3-4-1 16,3-4-1-16,3-3-2 16,0-6-46-16,2-9-58 15,8-4-99-15</inkml:trace>
  <inkml:trace contextRef="#ctx0" brushRef="#br0" timeOffset="72931.63">7078 7437 443 0,'0'0'4'16,"0"0"34"-16,29 73 22 16,-19-41-19-16,-1 2-12 15,2-6-19-15,-3-5-4 16,1-5-3-16,-1-9 1 16,-1-3 0-16,-4-4 3 15,1-2 7-15,1 0 39 16,-1-16 29-16,1-5-78 0,-5-1-3 15,0-2-1 1,-3 3-31-16,-17 2-10 0,-4 0 0 16,5 0 37-16,7 1 4 15,8 1 14-15,4 0-8 16,0 1-6-16,19 3-5 16,2 0 5-16,0 4-1 15,1 2 2-15,2 2 4 16,0 2-3-16,-2 3-1 15,-4 0 0-15,0 0-1 0,0 8-3 16,-2 4 0 0,1 2-7-16,-6 4-13 0,-3-1 10 15,-2 0-2 1,-4 3 7-16,-1 2 4 0,-1 6 4 16,0 3 4-16,0-2 3 15,0 0-3-15,4-6 5 16,4-8-6-16,3-7 3 15,6-8-3-15,0 0 9 16,4-14 2-16,-1-11 5 16,-3-3-8-16,-5-4-1 15,-8-1-4-15,-4 2-6 16,0 1-27-16,-11 3-27 16,-6 4-38-16,8 3-27 15,2 2 96-15,7 3 23 16,0 3 0-16,3 3 34 15,16 5-30-15,3 3-1 0,4 1 12 16,-4 0 18-16,3 4-10 16,-2 9-15-16,-2 4-3 15,-3 3 7-15,-4 1-3 16,0-1 2-16,-1 3 0 16,-1-1-2-16,0 0 1 15,2-3-5-15,-1-3-3 16,4-5 2-16,1-6 1 15,1-5-2-15,2 0-2 16,0-19 3-16,0-7 23 0,-1-7 71 16,-5-4-52-1,-6 0 13-15,-6-1-18 0,-3 3-21 16,-3 1 3-16,-16 7 1 16,-10 5-17-16,-5 10-7 15,-2 5 0-15,2 7-19 16,4 2-26-16,12 20-33 15,12 1-98-15,6-4-92 16</inkml:trace>
  <inkml:trace contextRef="#ctx0" brushRef="#br0" timeOffset="73116.63">7871 7352 747 0,'0'0'114'0,"0"0"-38"0,0 0-43 16,0 0-33-16,0 0-41 15,0 0-152-15,-25 17 141 16,25-3-173-16</inkml:trace>
  <inkml:trace contextRef="#ctx0" brushRef="#br0" timeOffset="75430.12">5576 8917 343 0,'0'0'60'15,"0"0"6"-15,95-73 12 16,-71 57 4-16,-6 3-16 0,-6 6 8 15,3 6-43-15,-2 1-31 16,5 1 0-16,3 22-4 16,0 10 0-16,1 16 1 15,-5 5 3-15,-4 7 5 16,-2 1-2-16,-4-1 1 16,-2-5 0-16,0-8 1 15,-2-13-5-15,-1-12-2 16,-1-12-42-16,-1-11-39 15,0 0-105-15,0-25-194 16</inkml:trace>
  <inkml:trace contextRef="#ctx0" brushRef="#br0" timeOffset="75811.37">5655 9097 423 0,'0'0'123'0,"0"0"4"15,0 0-31-15,0 0-68 16,0 0-24-16,0 0-3 15,116-72 14-15,-68 50 1 16,3-3-3-16,-8 1-9 16,-3 3-1-16,-3 1-2 15,-8 2-1-15,-8 6-1 16,-8 3-1-16,-7 4-10 16,-4 5 6-16,-2 0 0 15,0 0-12-15,0 0 7 16,0 0 0-16,-8 11 9 0,2 10-4 15,6 9-1-15,0 8-5 16,0 4 12-16,12 3 2 16,7-5 3-16,3-8 1 15,-5-6 0-15,-5-9-1 16,-3-9-4-16,-9-2 1 16,3-6 0-16,-3 0 14 15,0 0 24-15,0 0-12 16,-6 0 4-16,-13-8-32 15,-11-1-44-15,-3-2-15 16,-4-2-37-16,0-2-118 16</inkml:trace>
  <inkml:trace contextRef="#ctx0" brushRef="#br0" timeOffset="76003.73">6014 8860 602 0,'0'0'114'16,"0"0"7"-16,0 0-45 16,0 0-28-16,0 0-45 15,0 0-3-15,56-29-8 16,-13 20 3-16,2 2-27 16,2 1-44-16,-6-2-94 15,-7-5-139-15</inkml:trace>
  <inkml:trace contextRef="#ctx0" brushRef="#br0" timeOffset="76197.67">6343 8794 645 0,'0'0'182'0,"0"0"-146"16,0 0 1-16,0 0-29 15,0 0-6-15,0 0-4 16,105 10-14-16,-58-17-55 16,9-22-78-16,-5-10-163 0</inkml:trace>
  <inkml:trace contextRef="#ctx0" brushRef="#br0" timeOffset="76429.87">6602 8381 789 0,'0'0'111'16,"0"0"-57"-16,0 0-54 15,0 0-1-15,0 0-6 16,0 0 7-16,63 114 0 16,-32-61 3-16,2 3-1 15,-2 3 0-15,-1-6 3 16,-3-4-5-16,-5-3-16 15,-2-7-19-15,-2-3-45 0,1-7-55 16,-4-9-155-16</inkml:trace>
  <inkml:trace contextRef="#ctx0" brushRef="#br0" timeOffset="76616.54">7254 8927 907 0,'0'0'94'16,"0"0"-14"-16,0 0-21 0,0 0-35 16,0 0-20-1,0 0-4-15,0-33-15 0,0 33-31 16,0 0-24-16,0 0-59 16,-3 0-259-16</inkml:trace>
  <inkml:trace contextRef="#ctx0" brushRef="#br0" timeOffset="88317.28">15771 9735 80 0,'0'0'83'0,"0"0"-8"16,0 0-9-16,0 0 26 16,0 0 4-16,0 0-33 15,0 0 7-15,0-11-21 16,0 10-4-16,0-1-14 15,0 2-2-15,0-2 1 16,0 1-6-16,0-1-11 16,0 1-2-16,0 0-2 0,0 1-2 15,0 0 0-15,0 0 1 16,0 0-3-16,0 0 1 16,0 0 0-16,-2 0-4 15,2 0-1-15,0 0-1 16,0 0 0-16,0 0-1 15,0 0-10-15,0-3-19 16,0 1-36-16,11-5-127 16,4 1-38-16</inkml:trace>
  <inkml:trace contextRef="#ctx0" brushRef="#br0" timeOffset="90843.99">15752 9745 119 0,'0'0'74'16,"0"0"-37"-16,0 0-7 15,0 0 9-15,0 0-10 16,0 0-12-16,0 0 2 16,0 0-9-16,0 0-8 15,0 0-1-15,0 0-1 0,0 0 0 16,0 0 1-16,0 0-1 15,0 0 6-15,0 0 10 16,0 0 8-16,0 0-1 16,0 0-12-16,0 0-8 15,0-2 5-15,0 2 1 16,0 0-6-16,0 0-3 16,0 0 0-16,0 0-19 15,0 0-48-15,0 0-15 16,0 0 7-16,0 0 48 15,0 0-2-15,0 0 23 16,0 0 6-16,0 0 5 0,0 0 1 16,0 0-5-1,0 0-1-15,0 0-40 0,-2 0-108 16</inkml:trace>
  <inkml:trace contextRef="#ctx0" brushRef="#br0" timeOffset="108730.64">10928 11118 203 0,'0'0'76'16,"0"0"3"-16,0 0-33 15,0 0-9-15,0 0-19 16,0 0-12-16,0 0-2 16,0 0 7-16,-11-45 0 15,1 36 14-15,-2 1 31 16,0-4-1-16,0 1 0 15,-3 0-4-15,0-2-44 16,-1 2-1-16,2-2-4 16,-1 0 11-16,2 1-3 0,-2-4 12 15,0 3-13 1,-1 0-1-16,1 0 2 0,-2 2 17 16,-1 2-22-16,-1 1-2 15,0 2 2-15,-1-1-3 16,-2 3-1-16,-2-1 1 15,-1 3-1-15,0 0-1 16,2 1 0-16,4 1-1 16,-1-1 1-16,5 1 0 15,3 0 0-15,-1 0 0 16,5 0 0-16,-1 0 1 16,1 0-1-16,-1 0 0 15,-1 0 0-15,-3 0-2 16,0 0 1-16,-7 6 0 15,-2 3 0-15,-4 0 1 0,-2 1-5 16,1-1 5-16,2 1 3 16,1-1-3-16,2 0-3 15,1-1 2-15,2 0 1 16,2-1 0-16,2 0-1 16,2 0 1-16,-2 0 0 15,4-2 0-15,0 3 0 16,0-1-1-16,-1 1 1 15,-1 1-1-15,4 4-1 16,-4-2 2-16,0 1 0 0,1 2 0 16,-1-1 0-1,1 1-2-15,3 1 1 0,-3-1 1 16,3 2-1-16,-4 4 0 16,1 1 0-16,1 5 0 15,-2-2 0-15,1 1 1 16,0-2-2-16,2 1 1 15,2-2 1-15,1 2 1 16,1 3-1-16,1 2 0 16,3 1-2-16,0 3-1 15,2-1 2-15,0-1-3 16,0-2 4-16,0 0 0 16,6-3 0-16,3 1 3 15,-2-4-6-15,1 1 6 16,2 3-2-16,4-1-1 0,-1 0 0 15,5 1 0-15,-1 0-1 16,2-1 1-16,0 1 1 16,1-5-1-16,0-1 0 15,3-3 1-15,0-2-1 16,-1-1-1-16,3-3-3 16,2-1 4-16,3-3-6 15,2 0-1-15,4-3-4 16,2-2 11-16,5 1-2 15,0-2 1-15,-1 0 1 0,-3 0-5 16,-5 1 0 0,0-2-2-16,-2 0 0 0,-1 1 4 15,-1-2 2 1,-5 0 1-16,0 0 1 0,1-2 0 16,0-7 0-16,6-7 2 15,5-2 2-15,4-7 0 16,0-1 1-16,-4-3 14 15,-2-2-10-15,-10-2 6 16,-5 0 7-16,-3 1-1 16,-2-3-13-16,-3-4 1 15,-1-1 2-15,0-8 6 16,-4-3 3-16,-7-4-11 16,0 2 9-16,0 0-2 15,-8 6 0-15,-7 4 3 0,-3-3-11 16,-6 3-1-1,-1-2-5-15,-5 0 2 0,-1 4-5 16,-6 2 0-16,-5 10 0 16,-18 15-5-16,-31 14-55 15,-40 29-96-15,-46 18-175 16</inkml:trace>
  <inkml:trace contextRef="#ctx0" brushRef="#br0" timeOffset="120302.61">8764 11952 101 0,'0'0'73'0,"0"0"5"15,0 0 10-15,0 0-25 16,0 0-4-16,0 0-34 16,0 0 14-16,0 0 1 0,-38-22-10 15,35 18 3 1,0 1 1-16,3 3-8 0,0 0-18 15,0 0-2-15,0 0-3 16,0-1 0-16,0 1-1 16,0 0 2-16,0 0-1 15,0 0-3-15,0 0 0 16,0 0-1-16,0 0-8 16,21 0 9-16,18-1 3 15,12-1 7-15,17-1-6 16,8 3 2-16,11-3-3 15,2-4-3-15,2 2 3 16,-3-3-2-16,-9-2-1 16,-10-1 0-16,-9 3 2 15,-11 2-2-15,-11-2 0 16,-12 5 0-16,-9 2 1 16,-9-1 2-16,-6 2-2 0,-2 0 4 15,0 0 13-15,0 0-15 16,0 0-3-16,-3 0-44 15,-9 11-10-15,-3-2-74 16,5-6-204-16</inkml:trace>
  <inkml:trace contextRef="#ctx0" brushRef="#br0" timeOffset="120467.1">9584 11918 423 0,'0'0'118'0,"0"0"-17"16,0 0-29-16,0 0-10 16,0 0-62-16,0 0-31 15,-36 12-121-15,30-2-34 16</inkml:trace>
  <inkml:trace contextRef="#ctx0" brushRef="#br0" timeOffset="138467.29">23283 11747 178 0,'0'0'101'15,"0"0"-18"-15,-93-5-26 16,62 5-8-16,-2 0-22 16,0 0-2-16,3 0 13 0,2 6-14 15,8 1-7 1,5 2 1-16,5 0-8 0,7 1-9 16,3 4-1-16,0 0 1 15,0 4-1-15,15-1 3 16,12 1-1-16,7-1-2 15,6-1-12-15,2 0 4 16,-1-1 5-16,-2 1 1 16,-1 2-3-16,-4-1 5 15,-9 0 0-15,-9-2 0 16,-10-1 0-16,-6 0-3 16,0-5 2-16,-14 4 1 15,-7-3 8-15,-3-2 13 0,-4 0-8 16,-4 1-4-1,-1-4 0-15,-2 1-6 0,5-3-3 16,3-1 0-16,8-2-24 16,4 0-39-16,6-2-24 15,6-6-90-15,3 0-57 16</inkml:trace>
  <inkml:trace contextRef="#ctx0" brushRef="#br0" timeOffset="138783.41">23183 11554 426 0,'0'0'105'15,"0"0"41"-15,0 0-32 16,0 0-37-16,0 0-36 15,0 0-41-15,-21-48-10 16,21 79 3-16,-3 16 6 16,-8 15 1-16,-8 8-1 15,-5 8 2-15,-2 0-2 16,1-6 2-16,6-6 0 16,4-10-1-16,5-7-28 15,7-4-24-15,3-11-11 16,0-7-30-16,20-13-89 0,9-12-204 15</inkml:trace>
  <inkml:trace contextRef="#ctx0" brushRef="#br0" timeOffset="140098.46">23517 11828 544 0,'0'0'66'0,"0"0"23"15,0 0-74-15,0 0-10 16,0 0 15-16,0 0-13 16,83 32 7-16,-80-11-11 15,-3 4-2-15,0 2 0 16,-4 0 7-16,-16-3-6 15,2-1-2-15,-4-2 0 16,3-1 0-16,4-4 0 16,4-4-8-16,8-3-12 15,3-2-24-15,7-6 36 16,19-1 6-16,13 0-3 16,7-8 5-16,5-4 2 15,-1-2 8-15,-3-1 7 0,-1-3-1 16,-7 2-15-16,-10-1-1 15,-8 3 7-15,-12 1-2 16,-9 2 20-16,0 3-5 16,0 3-17-16,-11 3-3 15,0 2-6-15,-1 0 3 16,-3 16-2-16,2 4 3 16,-3 7 0-16,3-1 2 15,4 0 0-15,5-3-3 16,4-7 3-16,0-6 0 15,9-5 3-15,4-5 4 16,4 0 10-16,0-4 8 0,4-13-11 16,-1-5-2-1,-2 0-9-15,-6-5-3 0,-6 1 3 16,-3 2-1-16,0 1 1 16,-2 4-1-16,5 3-1 15,2 4-1-15,-1 2-1 16,-1 4 1-16,-1 4 0 15,-5 0 0-15,0 2-2 16,0 0-5-16,0 0 0 16,1 0 5-16,1 0 1 15,-1 0 1-15,0 0 1 16,-1 0-1-16,0 0-2 16,0 0 2-16,0 0 2 15,0 0-2-15,0 0 0 16,0 0-2-16,0 0 1 0,0 0 1 15,0 0 1-15,0 0 3 16,0 0 2-16,0 0 2 16,-5 0-5-16,-6 0-3 15,-1 0 0-15,3 2 1 16,2 0-1-16,1 0 0 16,4-2 0-16,2 1 0 15,-2-1-1-15,-2 0 1 16,0 0 3-16,-2 0-3 15,0 0 1-15,0 0 0 0,0 0-1 16,1 0 0 0,3 0 0-16,-5 0 1 0,1 0-1 15,0 0-1 1,2 0 1-16,1 0-2 0,3 0-2 16,0 2-1-16,0 1-11 15,0 1 2-15,21 0 14 16,18-1 4-16,16-3-4 15,12 0-3-15,3 0 1 16,-6 0-4-16,-6 0 4 16,-10 0 1-16,-10-3 1 15,-8 0 1-15,-13 2 9 16,-9 1 3-16,-7 0 9 16,-1 0 3-16,0 0-18 15,0 0-7-15,-12 8-8 16,-5 7-4-16,-2 6 6 15,0 6 3-15,6 3-3 0,-1 4 5 16,7-1-13-16,7-4 3 16,0-7-34-16,19-8 16 15,14-9 6-15,10-5 23 16,6 0-2-16,-4-11 4 16,-3-7 19-16,-11-1-2 15,-11-2 7-15,-7-2 14 16,-11 2-15-16,-2-3-18 15,-21-1-1-15,-19-1-6 16,-10 2-5-16,-2 5-1 16,9 5 5-16,10 9-1 0,8 5-20 15,13 2-126-15,6 9-148 16</inkml:trace>
  <inkml:trace contextRef="#ctx0" brushRef="#br0" timeOffset="140282.22">24651 11908 570 0,'0'0'89'16,"0"0"-7"-16,0 0-50 16,-91-15-29-16,59 20-3 0,-2 13-88 15,1-1-75 1,5 0-230-16</inkml:trace>
  <inkml:trace contextRef="#ctx0" brushRef="#br0" timeOffset="141931.36">21539 12783 486 0,'0'0'95'0,"0"0"41"0,0 0-104 15,0 0-32 1,0 0-9-16,0 0 9 16,-6 75 0-16,6-28 5 15,-3 4 10-15,-14 10 3 0,-5 4-2 16,-9 1-4-16,-3-1-2 16,-1-7-6-16,5-10-3 15,5-9 0-15,5-11 1 16,9-13 1-16,5-8-1 15,4-7 4-15,2 0 31 16,0-24 9-16,6-14-46 16,13-11-2-16,3-7-5 15,0-4 1-15,6 0 2 16,-1-3 3-16,6 2-1 16,1 3 2-16,2 7 0 15,-2 5 0-15,-1 11 0 16,-5 8 0-16,-4 10 1 0,-2 7-1 15,-5 8 0-15,-5 2-1 16,-5 8-7-16,-7 20 1 16,0 10 1-16,-16 11 2 15,-16 2 3-15,-6-4 1 16,2-10-9-16,5-7 4 16,7-11-4-16,1-5 7 15,0-4 2-15,-1-3-5 16,3-6-2-16,4-1-53 15,10 0-54-15,7-6-104 16,3-8-223-16</inkml:trace>
  <inkml:trace contextRef="#ctx0" brushRef="#br0" timeOffset="142530.26">21880 12714 241 0,'0'0'84'15,"0"0"-73"-15,0 0 43 16,0 0 39-16,0 0-7 16,0 0-10-16,0 65-21 15,0-45-10-15,0 5 8 16,0 6-18-16,0 5-15 16,0 1-11-16,0 4-6 15,0 4 2-15,0-6-3 16,5-3-1-16,4-9-1 15,3-8-9-15,11-6-10 16,10-7-10-16,11-6-4 0,9 0-32 16,-1-16 14-1,-5-4 20-15,-9-8 15 0,-9-3 16 16,-10-5 22-16,-7-4 6 16,-7-2 23-16,-5 1 3 15,0 3 18-15,-3 9-35 16,-6 5 12-16,4 14-19 15,2 3-15-15,3 6-15 16,0 1-1-16,0 0-19 16,3 14-6-16,14 6 25 15,1 5-2-15,4 0-2 16,2-2-2-16,1-3-10 16,5-2-4-16,1-7-28 0,4-5-7 15,-1-6-51-15,0 0-145 16</inkml:trace>
  <inkml:trace contextRef="#ctx0" brushRef="#br0" timeOffset="142705.42">22611 12969 228 0,'0'0'331'0,"0"0"-190"15,0 0-48-15,0 0-78 0,0 0-15 16,0 0-16 0,76 0-24-16,-35-1-74 0,-2-6-94 15</inkml:trace>
  <inkml:trace contextRef="#ctx0" brushRef="#br0" timeOffset="142913.48">22452 13151 572 0,'0'0'110'0,"0"0"-74"16,81-9-25-16,-29-5-7 15,7-5-4-15,2-1-43 0,-4-2-29 16,-11-2-33-1,-18-2-121-15</inkml:trace>
  <inkml:trace contextRef="#ctx0" brushRef="#br0" timeOffset="145561.55">23277 12852 230 0,'0'0'58'0,"-130"17"-45"16,75 5-2-16,19 1-6 16,18 5-2-16,18 3-3 15,0 2 0-15,25 0-12 16,10-2-1-16,5-6 12 15,1-5 1-15,-3-5 23 16,-4-5 28-16,-10-2 49 16,-8-2-42-16,-8-1-36 15,-8 1-11-15,0 1-7 16,-5 2-1-16,-18-1 10 16,-7-1-6-16,-2 2-1 0,-1-4-6 15,5 2 0 1,0-3-9-16,0-3-12 0,1 0-49 15,9-1-62-15,6 0-133 16</inkml:trace>
  <inkml:trace contextRef="#ctx0" brushRef="#br0" timeOffset="145859.58">23247 12668 269 0,'0'0'192'16,"0"0"-81"-16,-16-85 1 0,9 66-19 15,1 5-16-15,3 6-33 16,-1 4-2-16,2 4-18 16,1 5-24-16,-4 22-12 15,-4 15 12-15,-2 14-1 16,-2 12 1-16,0 10 0 15,6 8 2-15,1 3-2 16,0-2 4-16,1-4-4 16,-1-5-22-16,0-7-25 15,0-9-41-15,0-13-50 16,3-18-104-16</inkml:trace>
  <inkml:trace contextRef="#ctx0" brushRef="#br0" timeOffset="146410.31">23478 12822 589 0,'0'0'91'0,"0"0"-67"0,0 0-19 16,0 0 12-16,94-38-6 16,-74 31 19-16,0 1-4 15,-2 0 2-15,-1 1-9 16,-4 0-16-16,-4 5-2 15,-3 0 0-15,-1 0-1 16,-5 5-47-16,0 6 6 16,0 2-2-16,-14 3 8 15,-7 0 35-15,3 1 2 16,0-3-2-16,5 3-1 16,5-2 1-16,1 2 15 15,4 3-2-15,3 1 8 16,0 6-6-16,1 1-5 0,12 4 1 15,0-1-1 1,-3-2-8-16,0-4-1 0,-2-4 4 16,-5-6-4-16,-3-6 1 15,0-1-2-15,-3-3 1 16,-16-3 1-16,-6 0 1 16,-6-2 1-16,-1 0-4 15,6 0-11-15,8-4-16 16,17-8-19-16,1-3-57 15,20-4-176-15</inkml:trace>
  <inkml:trace contextRef="#ctx0" brushRef="#br0" timeOffset="147092.47">23912 12876 406 0,'0'0'147'16,"0"0"-22"-16,0 0-7 15,0 0-77-15,0 0-35 16,0 0-6-16,-45 17 0 16,31 12 3-16,6 3-2 15,2 3-1-15,4 0 0 16,2 0 0-16,0-4 3 16,0-5-3-16,8-10-6 15,11-8-12-15,5-8 1 16,6 0 9-16,5-12-17 15,1-12 1-15,-9-7 20 0,-9 1 2 16,-15-4 2-16,-3 3 0 16,-9 0 3-16,-15 1-3 15,-6 4-2-15,1 6-11 16,8 1-11-16,6 5-9 16,9 4 15-16,4 4 18 15,2 3-2-15,0 3-4 16,6 0 3-16,11 0 3 15,1 0 2-15,-1 9 1 16,2 2 0-16,1 4 3 0,0-2-3 16,-1 3 7-1,2 2-1-15,1-1-4 0,-4 2 2 16,2-2-7-16,-5 2 3 16,-4-2-1-16,-3 0-2 15,-3-1-1-15,-2 0 1 16,0-2 0-16,2-4 1 15,1 0-1-15,5-2 0 16,5-5 1-16,4-3-1 16,4 0-7-16,4-3 7 15,-3-11 2-15,0-3 7 16,-5-4 38-16,-4-4 21 16,-5 1-15-16,-8-5-21 15,-3-2-18-15,-3-1 4 16,-22-1-7-16,-10 2 0 0,-7 4-11 15,-2 5 2-15,5 9-5 16,5 6-5-16,10 7-25 16,9 0-33-16,7 13-104 15,5 2-52-15</inkml:trace>
  <inkml:trace contextRef="#ctx0" brushRef="#br0" timeOffset="147248.51">24300 12893 581 0,'0'0'138'0,"0"0"-27"15,0 0-62-15,0 0-2 16,0 0-47-16,0 0-71 16,-90-5-110-16,69 13-211 15</inkml:trace>
  <inkml:trace contextRef="#ctx0" brushRef="#br0" timeOffset="148457.33">21525 14045 569 0,'0'0'157'16,"0"0"-19"-16,0 0-101 15,0 0-16-15,0 0-21 16,0 0-13-16,0 14 12 0,-19 28 0 15,-9 8 0-15,-6 8 2 16,-1-1 1-16,-1-2-1 16,2-7-1-16,7-7 1 15,9-14 0-15,10-12-1 16,4-9 1-16,4-6 3 16,0-3 5-16,9-27 38 15,19-15-43-15,10-11-4 16,2-8-2-16,0-1-5 15,-4-3 0-15,-5 3-2 16,-2 4 2-16,-3 7 0 16,-4 11 6-16,-3 11 0 15,-4 12 2-15,-8 12-1 0,1 8 0 16,-4 3-9-16,1 19-8 16,-2 15 12-16,-3 12 0 15,0 10 0-15,-12 3 5 16,-9 5 0-16,-3-6-5 15,4-5-55-15,-2-8-42 16,6-11-21-16,2-15-49 16,7-12-183-16</inkml:trace>
  <inkml:trace contextRef="#ctx0" brushRef="#br0" timeOffset="148808.7">21430 14156 326 0,'0'0'199'15,"0"0"-25"-15,0 0-78 16,0 0-51-16,0 0-30 16,0 0-10-16,73-75-3 15,-34 64 0-15,8-5 11 16,6-1 3-16,5-4-2 16,2 0-13-16,-5 3 1 15,-5 2-1-15,-14 6 1 16,-14 5-2-16,-9 2 0 15,-10 1-2-15,-3 2 1 16,0 0-11-16,-8 9-5 16,-11 13 17-16,-4 10 0 0,-2 7 0 15,3 4 1-15,2 1-1 16,10-1 1-16,7-2-1 16,3-6 0-16,12-7-3 15,16-4-14-15,5-7-13 16,5-2-18-16,0-8-29 15,-1-3-55-15,-6-4-57 16</inkml:trace>
  <inkml:trace contextRef="#ctx0" brushRef="#br0" timeOffset="149005.56">22244 14165 500 0,'0'0'174'0,"0"0"5"16,0 0-127-16,0 0-52 16,0 0-8-16,0 0 8 15,93-5 0-15,-46 10 0 16,5-5-15-16,0 0-30 16,-3 0-63-16,-8 0-36 15,-8-5-64-15</inkml:trace>
  <inkml:trace contextRef="#ctx0" brushRef="#br0" timeOffset="149208.45">22259 14297 445 0,'0'0'135'0,"0"0"-48"16,0 0 26-16,0 0-72 15,89 7-14-15,-47-7-20 16,6-4-7-16,2-7-1 16,5-6-61-16,-5 0-77 15,-11-4-130-15</inkml:trace>
  <inkml:trace contextRef="#ctx0" brushRef="#br0" timeOffset="157050.19">10875 8576 289 0,'0'0'131'0,"0"0"-60"16,0 0-46-16,0 0 14 15,0 0-33-15,0 0-1 16,0 0-3-16,-25-40 2 16,18 38 3-16,3-1-4 15,-1 3 1-15,0-3-2 16,1 3 5-16,-2-2-2 16,0 0-5-16,-3-2 1 15,3 1-1-15,-3 0 0 16,0-3 5-16,-4 2-3 15,-1 0 1-15,-2-1 3 16,-9-1-3-16,5 2 2 0,-4 0-1 16,-3 0-1-1,-4 0 4-15,-4 1-2 0,2 1 0 16,2 1 2-16,3-1-1 16,3 1-6-16,-2-1 0 15,3 2 0-15,-3 0 3 16,3 0-2-16,-1 0 2 15,4 0-2-15,7 0 14 16,0 0-11-16,5 0 9 16,-4 0 4-16,3 0 5 15,1-1 1-15,-2 1-3 16,3-2 8-16,1 2-7 16,-4 0-17-16,-5 0-3 15,-3 0-1-15,-6 0-1 16,0 0 1-16,0 0 0 0,3 0 1 15,2 0-1-15,-2 0 2 16,4 5-2-16,-2 1 0 16,1-3 2-16,1 2-2 15,5-1 0-15,-1 0 1 16,4 2 0-16,-1-1-1 16,2 1-2-16,-1-1 0 15,1 4 2-15,1 2-2 16,-2 4-2-16,0 3 1 15,-2 2 2-15,0 2 0 0,1 1 0 16,2 2-1 0,0 0 1-16,2 1 2 0,1-2-1 15,0-2 1-15,-1-2 0 16,2-1 0-16,-1 1-1 16,-1 1-1-16,1 6 0 15,0 1 1-15,2 4-1 16,3 3-3-16,1-1 4 15,0-1-2-15,0-2-5 16,0-3-3-16,0-2 4 16,5-2 4-16,5-5-8 15,-2 1 1-15,2-4 5 16,5-1 4-16,3 2-1 16,6-2 2-16,3 0-1 15,1-3 0-15,2-3-5 0,-3 0-14 16,-4-3 3-16,-1-2 14 15,-5 3 2-15,-3-4-1 16,1 0 1-16,-3 3 0 16,2-1-5-16,-1-2 4 15,6 3-1-15,0-3 0 16,4 2 0-16,7 0-4 16,4-1 3-16,0-1 1 15,2 0-7-15,-7-1 9 16,-6 3-4-16,-4-4-43 15,-1 1 36-15,-1 0 11 16,3-2 0-16,2 0 1 16,1 0 0-16,1 0 4 15,3 0 2-15,-2-5 7 0,4-5 4 16,-1 0-2-16,0-3-2 16,0 0-8-16,0-2-4 15,0-2 4-15,0 0 1 16,-2-2 0-16,-4 5 7 15,-2-3-4-15,0 2 3 16,3 0-1-16,-3-2 0 16,-1 3-4-16,-4 2 1 15,-2-2-5-15,-3 2 1 16,2 0 12-16,-4-2-4 16,1 0 2-16,-2-3-6 15,-1 0 9-15,-2 0 4 16,-1-2-1-16,-1-1-9 0,1-2 13 15,-3 4-10-15,0 0-10 16,2-1 4-16,-2 2-3 16,0-1-4-16,0-2-1 15,0-1 0-15,0 1 1 16,0-1 6-16,0 0 3 16,0-1 5-16,-3-2-6 15,-10-2 2-15,-4-2-4 16,-4-2 4-16,0-1-9 15,-1-1 2-15,1 2 0 0,4 0 0 16,1 7-2 0,4 4 3-16,3 4-1 0,1 4-3 15,3 2-2-15,0 2-1 16,0 2 1-16,1 1-4 16,-3 1-3-16,-1 3-11 15,-4 0-13-15,-7 3-19 16,-3 16-21-16,-4 4-17 15,-1 2-94-15,3-8-121 16</inkml:trace>
  <inkml:trace contextRef="#ctx0" brushRef="#br0" timeOffset="164027.32">23183 13900 207 0,'0'0'146'15,"0"0"-24"-15,0 0-21 16,0 0 4-16,0 0-67 16,0 0 5-16,0 0 9 15,0 0-41-15,0-29 6 16,0 27-13-16,0 1 9 15,0 1-10-15,0 0 6 16,0 0-1-16,0 0-4 16,0 0 1-16,0 0-4 15,0-2-1-15,0 2 0 0,-16 0 0 16,-7 0-3-16,-12 0 1 16,-8 3 1-16,-3 8 1 15,4 3 0-15,8 0 0 16,7 4 0-16,7 2 0 15,6 2-5-15,6 4-8 16,5-2-7-16,3 1-14 16,0-2 1-16,8-3 15 15,12-3-3-15,9-5-6 16,1 3 21-16,-1 0 3 16,1 0 2-16,-1 2 2 15,-6 1-1-15,-3-4 0 0,-7 1-1 16,-7-4 1-1,-4-3-2-15,-2 2-1 0,-3-1 3 16,-18 1 13-16,-4-2-2 16,-7 1-6-16,0-2 0 15,-1-3-3-15,0-3-1 16,1-1-1-16,0 0-3 16,3-1-26-16,9-9-2 15,7 0-57-15,10 0 21 16,3 0-122-16</inkml:trace>
  <inkml:trace contextRef="#ctx0" brushRef="#br0" timeOffset="164359.27">22904 13682 522 0,'0'0'52'16,"0"0"88"-16,0 0-48 15,0 0-47-15,0 0-37 16,0 0-8-16,1-12-11 16,2 43 11-16,-3 14-2 0,0 11 2 15,0 10 1 1,0 10 3-16,-4 1-1 0,-1 3-2 15,3-4 5-15,2-8-5 16,0-5 0-16,0-7-1 16,10-4-9-16,-1-9-27 15,2-5-59-15,4-12-81 16,2-12-317-16</inkml:trace>
  <inkml:trace contextRef="#ctx0" brushRef="#br0" timeOffset="164964.19">23374 14046 365 0,'0'0'205'0,"0"0"-45"16,0 0-96-16,0 0-18 16,0 0-30-16,53-79-2 15,-41 70-11-15,-2 2 1 16,0 0 1-16,-2 4-5 15,-3 1 0-15,-1 1-7 0,-4 1-14 16,0 0-37-16,0 0-21 16,0 0 36-16,-4 5 41 15,-8 5 2-15,1-1 1 16,2 4 0-16,1-1-2 16,3 2 1-16,2 0-1 15,0 1 1-15,3 1 3 16,0 0 7-16,0 5 8 15,0 0-9-15,5 0 2 16,1 0 7-16,-1-1-10 0,-2 1-2 16,-3 1-3-16,0-5 2 15,0 0-1-15,-3-5 0 16,-4 1-3-16,1-6 0 16,0 1-1-16,-2-2 3 15,1-3-3-15,0 2 2 16,-4-2 3-16,-3-1-2 15,-5 0 2-15,0-2-1 16,1 0 1-16,4 0-2 16,6 0-3-16,5 0-12 15,3 0-68-15,6-3-83 16</inkml:trace>
  <inkml:trace contextRef="#ctx0" brushRef="#br0" timeOffset="165407.18">23637 13936 535 0,'0'0'198'0,"0"0"-81"15,0 0-57-15,0 0-49 16,0 0-11-16,0 0-8 15,-1 41 8-15,1-3 2 16,0 6-1-16,0 0 0 16,0-1-1-16,13-4-21 0,4-8-53 15,8-9-16-15,5-15 20 16,4-7-19-16,2-11 58 16,0-18 29-16,-3-6 2 15,-10-3 21-15,-5 2 40 16,-9 2-4-16,-6 6 27 15,-3 12-8-15,2 6 3 16,-2 6-24-16,0 4-37 16,0 0-18-16,0 14-16 15,-5 11 12-15,-7 8 4 16,1 9-3-16,2 0-4 16,4 0-18-16,5-1-3 15,0-4-10-15,5-3-43 0,15-10-51 16,6-12-116-16</inkml:trace>
  <inkml:trace contextRef="#ctx0" brushRef="#br0" timeOffset="165707.49">24191 14170 60 0,'0'0'678'15,"0"0"-551"-15,0 0-74 16,0 0-53-16,0 0-3 15,0 0 3-15,-36 75 0 16,35-48 0-16,1 1-2 16,9-7 1-16,13-7-3 15,6-5-7-15,2-9 8 0,2 0 3 16,3-20 2-16,-3-8 0 16,-4-5 5-16,-9-5 3 15,-11 0 1 1,-8-3-4-16,-17 0-2 0,-24 5-4 15,-13 6-1-15,9 7-11 16,8 13-5-16,14 10 7 16,11 0-16-16,4 17-128 15,5 2-84-15</inkml:trace>
  <inkml:trace contextRef="#ctx0" brushRef="#br0" timeOffset="166691.69">23277 13810 235 0,'0'0'96'16,"0"0"-52"-16,0 0 26 15,0 0-28-15,0 0-21 16,0 0 11-16,-72-19 45 0,72 19-7 16,0 0-43-1,0 0-24-15,0 0-3 0,0 0-3 16,0 0 3-16,6 0 1 16,8 5 2-16,5-2-2 15,3-2 4-15,6-1-5 16,-1 0-2-16,-2 0-12 15,-3 0 8-15,-5 0 5 16,-3 0-1-16,-6 0-7 16,-3-2 9-16,-3 2 2 15,-2 0 0-15,0 0-1 16,0 0 8-16,0 0-5 16,0 0-4-16,0 0-1 15,0 0-2-15,0 0 1 16,-4 7 1-16,0 1 0 0,-2 4 1 15,2 2-3-15,-2 1 3 16,1 2 0-16,1 1 0 16,1 1 0-16,-4-2-1 15,5 2 1-15,-2 1-1 16,-1 0 1-16,-3 4-1 16,0 0 1-16,0-2 0 15,-1 0 1-15,0-2 0 16,-4 1-1-16,2-4 0 15,-2 0-16-15,3-6-133 16,6-7-197-16</inkml:trace>
  <inkml:trace contextRef="#ctx0" brushRef="#br0" timeOffset="166854.32">23293 14198 525 0,'0'0'100'16,"0"0"-23"-16,0 0 10 16,0 0-15-16,0 0-68 15,0 0-4-15,-3 3-138 16,3-3-84-16,0 0-161 16</inkml:trace>
  <inkml:trace contextRef="#ctx0" brushRef="#br0" timeOffset="168662.18">5173 11131 519 0,'0'0'155'0,"0"0"-83"15,0 0 0-15,-57-75-39 0,41 63-22 16,-2 1 20-1,0 5-17-15,0 1-2 0,-1 4-9 16,-3 1-1-16,-7 7-1 16,-5 18-2-16,-5 9 2 15,3 6-2-15,6 4 1 16,14-1-3-16,10 3-1 16,6-2-16-16,0 2 5 15,16 0 7-15,4-3-13 16,5 1 14-16,1-4-6 15,-3-1-8-15,-3-3 21 16,-5-2 1-16,-6-6-1 16,-6-3-7-16,-3-2 5 0,0-4-5 15,0-3 1-15,-12-2-8 16,-1-3 13-16,-4-5 1 16,4-2 0-16,1-2 1 15,-3-2-2-15,7 0-21 16,4 0-74-16,2 0-30 15,2-6-186-15</inkml:trace>
  <inkml:trace contextRef="#ctx0" brushRef="#br0" timeOffset="169171.02">5143 11168 73 0,'0'0'520'0,"0"0"-405"16,0 0 3-16,0 0-78 15,0 0-36-15,0 0-4 16,0-41-10-16,2 58 6 16,10 7 4-16,4 9 7 15,1 6 0-15,0 4 0 16,-4-1-2-16,3 0-5 15,-3-4 2-15,2-1 3 16,6-7-1-16,-2-8-4 16,5-9-12-16,3-11-10 0,1-2-13 15,1-19-2-15,1-10-3 16,-4-5 2-16,-6-3 15 16,-10-1 23-16,-7-1 3 15,-3 1 17-15,-10 3 35 16,-5 7-7-16,0 12 0 15,6 5-17-15,6 8-7 16,3 3-24-16,0 0-2 16,0 7-13-16,11 8 11 15,9 3 2-15,7 3 2 16,1-1 1-16,2-3-1 16,2-3-7-16,-3-7-19 15,0-7-30-15,-4 0 8 0,2-3-23 16,-6-18-102-16,-3-7-336 15</inkml:trace>
  <inkml:trace contextRef="#ctx0" brushRef="#br0" timeOffset="169328.32">5717 11125 503 0,'0'0'115'15,"0"0"-60"-15,0 0-41 16,0 0-1-16,0 0 6 15,0 0 4-15,102-7-11 16,-66-1-5-16,-3-1-7 0,-2 4-44 16,-4 2-73-16,-14 3-94 15</inkml:trace>
  <inkml:trace contextRef="#ctx0" brushRef="#br0" timeOffset="169520.97">5773 11372 443 0,'0'0'89'16,"0"0"42"-16,0 0-52 15,0 0-28-15,0 0-25 16,0 0-10-16,104-17-8 16,-63 0-8-16,5-3-17 15,4-2-71-15,-8 1-85 16,-9-2-286-16</inkml:trace>
  <inkml:trace contextRef="#ctx0" brushRef="#br0" timeOffset="170824.25">22770 12012 339 0,'0'0'108'0,"0"0"-6"15,0 0-9-15,0 0-8 16,0 0-12-16,0 0-49 16,14-33 0-16,-14 30-13 15,0 3-5-15,0 0-3 16,0 0-2-16,0 0 1 15,0 0-2-15,0 0-3 16,0 0-67-16,-5 13-163 0,-5 3 128 16,-5-4-268-1</inkml:trace>
  <inkml:trace contextRef="#ctx0" brushRef="#br0" timeOffset="171634.26">23147 14366 364 0,'0'0'183'15,"0"0"-48"-15,0 0-29 16,0 0-42-16,0 0-36 15,0 0-11-15,4-5-17 16,-4 5 0-16,0 0-6 0,0 0-10 16,0 0-12-16,0 0-8 15,5 0 12-15,1 0 8 16,3-2 2-16,3 0-12 16,-3-3-21-16,-1 0-89 15,-2-4-181-15</inkml:trace>
  <inkml:trace contextRef="#ctx0" brushRef="#br0" timeOffset="174617.09">6280 11143 472 0,'0'0'123'0,"0"0"-40"16,0 0-19-16,0 0-5 15,0 0-27-15,0 0-9 16,-12-18-2-16,12 18-4 16,0 0-4-16,-3 0-2 15,3 0-3-15,0 0-8 16,0 0 0-16,0 0 0 15,0 0-4-15,0 0 2 16,25-4 2-16,10-7 1 0,14-3 3 16,8-6-1-1,-2 3-3-15,-6-2-6 0,-9 6-32 16,-13 3-46-16,-15 5-74 16,-12 5-186-16</inkml:trace>
  <inkml:trace contextRef="#ctx0" brushRef="#br0" timeOffset="175047.43">6723 10728 701 0,'0'0'132'0,"0"0"-22"16,0 0-94-16,0 0-16 0,0 0-14 15,0 0 11 1,36 65 3-16,-18-25 0 0,1 4 3 16,-1 2-2-16,-5 3 0 15,1-3 1-15,-5 0-2 16,-3-3-4-16,-2-4-32 15,-4-3-61-15,0-12-114 16</inkml:trace>
  <inkml:trace contextRef="#ctx0" brushRef="#br0" timeOffset="175615.6">7052 10493 535 0,'0'0'182'0,"0"0"-28"0,0 0-82 16,0 0-41-16,0 0-31 16,0 0-1-16,6 4-4 15,14 21 5-15,0 8 0 16,6 9 1-16,-2 4 0 15,-5 3-1-15,-2-4-21 16,0-9-22-16,0-12-10 16,2-11-23-16,3-13 7 15,0-3 21-15,-1-25-53 16,-5-5 67-16,-7-7 34 16,-7 3 62-16,-2 2 52 15,0 3-7-15,-1 10-29 16,-3 7-21-16,-1 9-5 0,5 6-30 15,0 0-22-15,0 2-13 16,2 19-30-16,11 8 36 16,7 12 5-16,-5 5-7 15,1 3-8-15,-5 4-30 16,-4 2-51-16,-4-7-30 16,-3-12-194-16</inkml:trace>
  <inkml:trace contextRef="#ctx0" brushRef="#br0" timeOffset="175947.47">7607 10579 723 0,'0'0'93'0,"0"0"-91"15,0 0-1-15,0 0-1 16,0 0 9-16,0 0 0 15,30 56-4-15,-24-36-3 16,1-1 4-16,1-6-4 16,-2-4 1-16,3-9-2 15,3 0 0-15,3-22 6 16,3-13-3-16,-6-5-2 16,-9-1-1-16,-3 2 14 15,-3 1 18-15,-23 6-7 0,-5 5-12 16,-9 8-11-1,-8 10-1-15,0 9-2 0,2 11-27 16,12 23-50-16,10 3-91 16,13-2-146-16</inkml:trace>
  <inkml:trace contextRef="#ctx0" brushRef="#br0" timeOffset="176125.15">7636 10654 894 0,'0'0'0'16,"0"0"-56"-16,0 0-400 15</inkml:trace>
  <inkml:trace contextRef="#ctx0" brushRef="#br0" timeOffset="177445.43">4957 12405 803 0,'0'0'74'16,"0"0"-45"-16,-97 36-16 16,68 4-11-16,4 12-1 15,4 11 1-15,14 0-4 0,7-6 5 16,9-7-6-16,19-13-7 15,8-12-13-15,3-14-37 16,10-11 15-16,5-14 9 16,3-22 0-16,0-14 9 15,-9-10-30-15,-9-7 25 16,-18 2 32-16,-16 7 14 16,-5 12 98-16,-8 8 4 15,-9 9-47-15,0 9-10 16,4 11-3-16,6 8-20 15,6 1-33-15,1 0-3 0,0 9-15 16,7 11 9 0,13 5 6-16,6 1 0 0,4 1 0 15,6-3 0-15,6-3-7 16,4-5-4-16,5-12-18 16,-2-4 0-16,-1 0-9 15,-6-21-9-15,-11-6-13 16,-6-2-14-16,-10-7 44 15,-11-3 30-15,-4-2 15 16,-4-2 49-16,-19 2 3 16,-8 4-17-16,2 9-9 15,8 12 8-15,9 6-5 16,10 8-25-16,2 2-19 16,0 0-11-16,21 4-12 15,10 11 15-15,11 2 7 0,3 0 1 16,0 3-11-1,-5-6-10-15,2-2-35 0,-2-9-44 16,3-3-52-16,-1-23-233 16</inkml:trace>
  <inkml:trace contextRef="#ctx0" brushRef="#br0" timeOffset="177649.84">6092 12073 502 0,'0'0'49'15,"0"0"-45"-15,0 0 108 0,0 0 15 16,0 0-78-16,0 0-35 16,49-34-12-16,-29 24-2 15,2 6-62-15,2-2-106 16,-4 4-204-16</inkml:trace>
  <inkml:trace contextRef="#ctx0" brushRef="#br0" timeOffset="177846.26">6041 12358 679 0,'0'0'194'16,"0"0"-130"-16,0 0-39 0,0 0-21 15,0 0 2-15,94-62-4 16,-52 33-2-16,6 3-27 16,7-1-27-16,0 0-107 15,-5 2-310-15</inkml:trace>
  <inkml:trace contextRef="#ctx0" brushRef="#br0" timeOffset="190899.33">7245 10654 157 0,'0'0'105'16,"0"0"16"-16,0 0-15 15,0 0-35-15,0 0 8 16,0 0-32-16,0 0-38 0,-12-36-8 15,8 35 9-15,3-1 1 16,0 2 1-16,-2-1 4 16,2-1 18-16,-1 0-11 15,1 1-11-15,-1-1-5 16,1-1 5-16,-1 1-3 16,-1 0 0-16,0-1-4 15,0 0-1-15,0 1-4 16,1 2 0-16,-2-2 0 15,0 2 0-15,-1 0-1 0,-2 0-1 16,-2 0 1 0,-3 0 0-16,3 0 0 0,0 0 1 15,3 0 0-15,0 0 0 16,2 0 0-16,-1 0 0 16,1 0-1-16,-1 0 1 15,0 2 0-15,1-1 0 16,-1 2 0-16,0-2 0 15,-1 2-1-15,1-1 1 16,-1 3 0-16,1 0 0 16,0 0-1-16,0 2-2 15,2-2 1-15,0 5-1 16,2 0-1-16,1 5 2 16,0 2 2-16,0 1-1 15,0 1 1-15,0 3 0 0,0-1 0 16,1 1-1-1,5 0 1-15,2-1 0 0,-1-1-2 16,-1-2-2-16,0 1 2 16,0 0-6-16,-2-2 6 15,1-1-1-15,0-4 0 16,-1 1-6-16,4-1 7 16,-1-3-4-16,6-1-20 15,1 0 5-15,1-2 5 16,3-1 4-16,1-2 4 15,-4-2 5-15,1-1 2 16,-5 0 0-16,-5 0 1 0,-1 0 0 16,-3 0 0-16,0 0 0 15,-1 0 0-15,-1 0 0 16,0 0 0-16,0 0 2 16,0 0 4-16,3-4 26 15,-1-7-23-15,1-2 5 16,-2-2 13-16,-1 1-5 15,0 2 2-15,0-3-14 16,0 1-7-16,0 2 5 16,0 1-6-16,0 0-1 15,0 0 1-15,0 2-1 16,0-1-1-16,0 3 2 16,0 0-1-16,-1 3 2 15,1 1 8-15,-3-2-6 16,3 3 4-16,0-1-3 0,-2 1-3 15,2-2-1-15,-1-2-2 16,-2 1 2-16,-1-3-2 16,-1 0 2-16,-1-2 3 15,-3 1 0-15,3-1 10 16,-6-3-4-16,3-1-2 16,-2 2-1-16,1-2-5 15,1 2-3-15,2-1 2 16,-1 3-2-16,1-2 0 15,1 4 0-15,0-2 2 16,1 2 0-16,1 1-1 16,-3 0 8-16,1 0 2 0,-2 1-4 15,2 2-2-15,-3 1 1 16,4 0-4-16,3 1-1 16,0 0-1-16,1 2-2 15,1 0 2-15,-2 0-2 16,1 0-1-16,-2 0-1 15,0 0 2-15,-3 0 2 16,3 0-1-16,-6 3-1 16,6 3 1-16,-3 2-5 15,0 3 2-15,0 2-3 16,-3 3 3-16,1 2 2 16,1 2-4-16,1 2 1 0,0 1 0 15,2-4-1 1,2-1 2-16,1-6 2 0,1 2-2 15,0-4 0-15,0 4 1 16,0 2 1-16,1 1 1 16,7 0-1-16,2-1-3 15,2 0-5-15,3-1-2 16,-2 1 4-16,4 0-3 16,-2-2 2-16,0-2-1 15,3 0-22-15,1-4 11 16,-1-3 5-16,3-5-7 15,1 0 5-15,0 0 2 16,-2-3-11-16,1-10 5 0,-6-3 8 16,-2-1 7-1,-1-1 7-15,-3-3 0 0,-5 0 5 16,-2 0 12-16,-2-2-11 16,0 3 4-16,0-1 12 15,0 1-2-15,0 1 3 16,-5 1-22-16,0 0 4 15,2 1-3-15,0 4-1 16,0 0 0-16,0 0 7 16,0 1 5-16,1 3 8 15,-1-3 2-15,3 1 0 16,-3 0 1-16,0 1-6 16,0 3-5-16,0 1-4 15,0 2-5-15,2 1-2 16,-1 1 0-16,1-1-2 0,-2-1 0 15,-2-1 1-15,4 0 0 16,-6 0 0-16,2 0 2 16,-1-2 1-16,3 1-3 15,-3 0 4-15,1-1 1 16,-2 0-2-16,-3 1 0 16,2-1-2-16,-3 2 3 15,0-2 3-15,0 2-7 16,2 2-1-16,-1 1 0 15,5 1 1-15,1 1-1 16,2-2 0-16,2 2-2 16,-1 0 1-16,1 0-3 0,-3 0-3 15,0 10-3-15,0 10 4 16,-3 5 5-16,3 3-3 16,2 6-1-16,-2 2-1 15,1 6 1-15,1 2 4 16,-1-2-2-16,2 0-10 15,0-8 4-15,0-3 0 16,0-5 0-16,9-7 7 16,3-3-2-16,0-5 2 15,3 0 0-15,-3-1-4 16,4-1 5-16,2-2-3 16,6-2-6-16,4-2-3 15,5-3-21-15,6 0-45 0,1-7-95 16</inkml:trace>
  <inkml:trace contextRef="#ctx0" brushRef="#br0" timeOffset="192030.51">7634 10511 161 0,'0'0'113'0,"0"0"16"0,0 0-46 16,0 0 5-16,0 0-59 15,0 0 35-15,-67-35 0 16,55 32-27-16,5-1 3 16,2 2-8-16,2 2-13 15,3 0-17-15,0 0-2 16,-3 0-7-16,2 7 3 15,-5 11 4-15,0 2 0 16,0 7-2-16,-2 2 1 16,4 3 0-16,2 2 0 0,2 3 1 15,0-2 0-15,0-3-1 16,11-3 1-16,1-6 0 16,6-1 0-16,-1-4-1 15,-1-4 0-15,3-3-22 16,-3-3 5-16,5-4 4 15,0-3-2-15,0-1-15 16,3 0-17-16,0-7-8 16,1-7-27-16,-1-4 3 15,-2-6-12-15,1-5 26 16,-4-1 66-16,-7-2 3 16,-1 2 74-16,-6-2 1 15,-3 1-15-15,-2 0-44 0,0 0 15 16,-6 1 6-16,-11 1 18 15,-3 2-5-15,-4 1-14 16,0 4 8-16,-2 2-3 16,3 4-21-16,2 4-18 15,1 4-5-15,-2 3 1 16,4 4-1-16,-1 1 1 16,-2 0-1-16,4 0-1 15,6 0 0-15,3 0 2 16,0 0 0-16,0 0 6 15,-1 0-6-15,0 0-1 16,0 3 0-16,3 5-1 16,1 7-1-16,1 7-5 0,-1 6 2 15,4 11 2-15,1 5 1 16,0 4 2-16,0 1 1 16,0-6-1-16,1-6 0 15,2-12-1-15,3-8-7 16,2-6 2-16,1-2 6 15,-3-3 0-15,0-2 0 16,-1 0 0-16,0-3 0 16,4 1 0-16,0-2 0 15,7 0 0-15,5 0 0 16,6 0-1-16,3 0-12 16,3-10-19-16,1 0-41 15,-1-1-13-15,-3-1-32 16,-6-2-75-16,-5 1-116 0</inkml:trace>
  <inkml:trace contextRef="#ctx0" brushRef="#br0" timeOffset="192496.98">7827 10568 160 0,'0'0'109'0,"0"0"-61"16,0 0 11-16,0 0-20 16,0 0 4-16,-60-79 5 15,43 66-27-15,-3 1 7 16,-3 0-13-16,4 0 0 15,-2 2 11-15,3 5 20 16,6 0-9-16,0 4-1 16,0 1-11-16,3 0 6 15,3 0-9-15,0 0-4 16,1 0 0-16,-3 6-14 16,-1 9-4-16,3 5-2 15,-1 6 1-15,4 5 1 0,1 3 0 16,2 2 1-1,0 3 0-15,0 3-1 0,0 0 1 16,5-1 1-16,2-2-2 16,-1-7-6-16,6-3-19 15,4-9-17-15,10-9-4 16,6-10-12-16,10-1-20 16,4-19-153-16</inkml:trace>
  <inkml:trace contextRef="#ctx0" brushRef="#br0" timeOffset="194364.19">4794 11200 357 0,'0'0'135'15,"0"0"-51"-15,0 0-10 16,0 0-34-16,0 0-14 0,0 0-12 15,0-32 8-15,0 27 15 16,0 1 5-16,0-1-18 16,-3 2-10-16,1 3-1 15,1-3 8-15,1 3-12 16,-1-1-3-16,-1 1 0 16,1 0-3-16,-2 0 0 15,0 0-2-15,0 0 1 16,-3 0-2-16,-1 0-2 15,-1 0-2-15,2 7-1 16,-3 12 5-16,2 5-1 0,1 8 0 16,4 2 1-1,2 4-2-15,0 2-5 0,3-3-3 16,12-5-9-16,0-6 12 16,6-4 2-16,-3-11-26 15,7-8-2-15,-1-3 28 16,0 0 2-16,1 0-3 15,-2 0 1-15,-4 0 4 16,0 0-1-16,-5 0-3 16,-5 8 3-16,-5 6-8 15,-4 9 5-15,0 3 5 16,-7 4 5-16,-8 5-5 16,2-1 8-16,0-4-7 15,1-3-1-15,1-5-4 16,0-6-1-16,1-5 1 0,-1-5-1 15,-1-3 5-15,-4-2 0 16,1-1 2-16,-6 0-2 16,2 0 8-16,2 0 12 15,1 0-12-15,4-1-8 16,9-1-2-16,3 1-97 16,0-6-170-16</inkml:trace>
  <inkml:trace contextRef="#ctx0" brushRef="#br0" timeOffset="195344.27">5088 11110 413 0,'0'0'114'0,"0"0"-5"0,0 0-11 15,0 0-32 1,0 0-44-16,0 0-22 16,-30-17-2-16,30 17-13 15,0 4-2-15,9 13 17 0,6 6 0 16,3 13 1-16,0 5-1 16,1 2 7-16,-1 4-2 15,-3-4-1-15,3-4-1 16,0-3 0-16,1-8 0 15,2-9-3-15,6-8-20 16,4-11-21-16,6 0-5 16,7-16-12-16,-4-6 5 15,-2-3 27-15,-10 1 22 16,-7 3 4-16,-11 0 6 16,-4 0 10-16,-5 2-5 15,-1 1-6-15,0-3-5 16,0-1-1-16,-4 1 1 0,-9-1 6 15,-8 0 13-15,1-1-3 16,-5 3-3-16,3 1 9 16,1 3-12-16,4-1 16 15,4 3-19-15,3-1 4 16,2 5 16-16,4 1-9 16,2 4 14-16,-1 3-23 15,0-1 0-15,3 3 11 16,0 0-5-16,-2 0-8 15,2 0-2-15,0 0-5 16,0 0-1-16,0 0-2 16,0 0-8-16,0 5 5 0,8 5 6 15,1 2 0-15,-1 0 0 16,-1 0-2-16,0-2 1 16,-1 0 2-16,3-3 0 15,-1-2-1-15,8-1 1 16,2-4-2-16,3 0 3 15,6-7 3-15,4-12-5 16,-1-3-4-16,-2-2-17 16,-5-1-18-16,-8 2-30 15,-1 1-84-15,-9 0-220 16</inkml:trace>
  <inkml:trace contextRef="#ctx0" brushRef="#br0" timeOffset="195518.02">5464 11160 394 0,'0'0'192'0,"0"0"-116"16,0 0-38-16,0 0-20 16,0 0-14-16,0 0-4 15,13 8-26-15,4-8-88 16,4 0-187-16</inkml:trace>
  <inkml:trace contextRef="#ctx0" brushRef="#br0" timeOffset="202200.11">21965 11990 263 0,'0'0'0'16,"0"0"-33"-16,0 0-3 16,0 0-5-16,0 0-48 15</inkml:trace>
  <inkml:trace contextRef="#ctx0" brushRef="#br0" timeOffset="203335.59">23951 12120 304 0,'0'0'45'15,"0"0"-17"-15,0 0-16 16,0 0 15-16,0 0-27 16,0 0-21-16,53-15-54 15,-50 31-48-15</inkml:trace>
  <inkml:trace contextRef="#ctx0" brushRef="#br0" timeOffset="205201.34">6699 12137 434 0,'0'0'124'0,"0"0"-2"15,0 0-48-15,0 0-18 16,0 0-3-16,0 0-23 15,-17-16-4-15,16 16 0 16,-2 0-1-16,1 0-9 16,2 0-7-16,0 0-1 15,0 0-8-15,0 0-2 0,0 0-1 16,0-3-2 0,17-3-1-16,13-8 5 0,9-2 2 15,5-1-2-15,0 0-5 16,-4 4-12-16,-9 3-2 15,-7 3-7-15,-9 3-14 16,-9 4-27-16,-6 0-50 16,0 0-103-16,-19 1-84 15</inkml:trace>
  <inkml:trace contextRef="#ctx0" brushRef="#br0" timeOffset="205534.95">7098 11723 609 0,'0'0'191'0,"0"0"-63"15,0 0-76-15,0 0-22 16,0 0-30-16,0 0 0 16,-8-15-9-16,18 32 3 15,11 6 4-15,1 14 2 16,1 4-1-16,-4 12 1 16,-3 4 0-16,-2 7 0 15,-2 1-3-15,-3-1-39 0,0-6-17 16,-3-10-81-16,6-17-87 15</inkml:trace>
  <inkml:trace contextRef="#ctx0" brushRef="#br0" timeOffset="206236.95">7337 11569 554 0,'0'0'165'0,"0"0"-38"16,0 0-58-16,0 0-37 15,0 0-23-15,0 0-9 16,-6-21-3-16,6 21-7 16,0 12 3-16,8 10 6 15,8 9-1-15,1 8 2 16,-1 10 2-16,2 5-1 16,-3 5-1-16,-3-4-12 15,3-8-32-15,-5-10-18 16,2-14-4-16,3-9-7 15,0-13-9-15,0-1 45 16,4-19 6-16,-1-16-2 0,0-4 2 16,-1-4 31-1,-9 0 62-15,-5 4 10 0,-3 2 77 16,0 9-14-16,0 5-72 16,0 9-16-16,0 8-12 15,0 5-25-15,0 1-10 16,0 0-9-16,11 7-10 15,2 15 13-15,2 8 4 16,-2 8 1-16,-1 6-6 16,-4 9-14-16,-2 0-11 15,-6 0-23-15,0-6-58 16,0-13-32-16,0-20-157 16</inkml:trace>
  <inkml:trace contextRef="#ctx0" brushRef="#br0" timeOffset="206567.04">7868 11590 753 0,'0'0'108'16,"0"0"-71"-16,0 0-37 16,0 0-15-16,0 0 7 15,0 0 8-15,20 74 0 16,-13-39 2-16,2 2-1 15,0 2 0-15,4-3-1 0,7-11-14 16,8-12-39 0,9-13 16-16,10-16-5 0,2-20-9 15,-6-7-8-15,-11-1 24 16,-13 1 35-16,-17 4 43 16,-2 3 36-16,-9 6 13 15,-21 7-23-15,-12 5-32 16,-7 14-26-16,-2 4-11 15,12 0-22-15,18 19-20 16,17 5-71-16,4 2-52 16,1-2-205-16</inkml:trace>
  <inkml:trace contextRef="#ctx0" brushRef="#br0" timeOffset="208766.73">4618 11018 547 0,'0'0'14'16,"0"0"-12"-16,0 0 4 0,0 0-1 15,0 0-5-15,-95 25 2 16,74-9 18-16,-3 1 2 16,2 3-12-16,2 5-9 15,-1 5 2-15,1 1-1 16,1 5-2-16,6-2 0 15,7-4-2-15,6-4-1 16,0-2-9-16,18-5-6 16,6-3 9-16,1-3 9 15,2-3 0-15,-5-2 0 0,-5-1 4 16,-5-1-3 0,-6 2 1-16,-2 6 0 0,-2 4-2 15,-2 11 0-15,0 8 0 16,-14 8 7-16,-8 8 15 15,-5-3-14-15,0-3-6 16,4-5 2-16,3-6-3 16,6-5 1-16,7-5 1 15,7-4-3-15,0-5 0 16,2-3 0-16,14-5 1 16,2-2-1-16,4-2-5 15,1-3 4-15,-5 0 2 16,-2 1 0-16,-1 2 10 0,-3-2-1 15,-3 4-3 1,-2 3-5-16,-2 3-2 0,-1 7 0 16,-1 6-2-1,-1 10 2-15,-2 10 6 0,0 7 1 16,0 9 9-16,0 5 11 16,0 5-14-16,0 6 9 15,0 2-3-15,1 1-9 16,11 0 5-16,6-8-4 15,3-9-4-15,3-7-3 16,1-8-1-16,-3-6 2 16,-5-7-4-16,-2-6 3 15,-6-7-2-15,-3-3-1 16,-3-2 0-16,-3-3 0 0,4-2 1 16,-4-1-1-1,0-4 2-15,0-2-2 0,0 1 1 16,3-3 0-16,-3 0-1 15,3-2 1-15,-1 1-2 16,-1 1 0-16,2 1 0 16,0-2 0-16,0-1 1 15,2 0 0-15,-2-1 0 16,1 1 0-16,-4 0 2 16,4-2-2-16,-1 0-1 15,0 3-7-15,-1-3-39 16,1 0-8-16,0 0 10 15,2 0 7-15,-4 0 15 0,1 0 0 16,-2 0 21 0,0 0 1-16,0 0 13 0,0 0 36 15,0 0 27-15,0 0-14 16,0 0-28-16,0 0-14 16,0-3-20-16,0 3-21 15,7-2-95-15,-1-4-87 16</inkml:trace>
  <inkml:trace contextRef="#ctx0" brushRef="#br0" timeOffset="-189306.7">15719 8891 19 0,'0'0'140'0,"0"0"-108"16,0 0-6-16,0 0 2 15,0 0 21-15,0 0-7 16,0 0-2-16,0 0-7 15,0 0-3-15,-5-5-8 16,5 5 6-16,0 0-2 0,0 0 8 16,-2-2-2-16,2 1-6 15,-1-2-17-15,1 1 3 16,0-1-1-16,-1 2 3 16,1-1 10-16,-2-1-13 15,2 0-11-15,0 0 1 16,0 0 3-16,0 1-3 15,0 2-1-15,0 0-7 16,0 0-71-16,0 0-122 16,0 0-102-16</inkml:trace>
  <inkml:trace contextRef="#ctx0" brushRef="#br0" timeOffset="-185262.88">20591 5531 398 0,'0'0'76'0,"0"0"-52"15,0 0 3-15,0 0-14 16,0 0-7-16,0 0 2 16,0 0 12-16,-56-6 8 0,47 11-14 15,-1 3-5-15,1 2 0 16,-1 1 7-16,2 4-8 15,-1 0-8-15,7 5 1 16,2 3 1-16,0-2-2 16,0-3-4-16,16-1-14 15,7-5-8-15,2 0-3 16,1-3 3-16,-4 3 9 16,-8 0-13-16,-8-2-6 15,-6 5 19-15,0 1 14 16,-9 4-2-16,-12 4 5 15,-5 0 1-15,1 2 2 16,-2-3-3-16,3-6 2 16,5 0-2-16,2-5 0 0,6-3 1 15,5-4 2-15,0-4-1 16,4-1-2-16,2 0-129 16</inkml:trace>
  <inkml:trace contextRef="#ctx0" brushRef="#br0" timeOffset="-184601.03">20618 5467 435 0,'0'0'123'0,"0"0"-25"0,0 0-12 15,0 0-23 1,0 0-50-16,0 0 4 0,20-42-13 16,-2 42-1-1,2 0-3-15,3 0 1 0,4 6-2 16,0 8 1-16,1 2-3 16,-1-1 0-16,-5 3-5 15,-8-1-18-15,-4 0 9 16,-7 0-7-16,-3-3 8 15,0 1 8-15,-15-1 5 16,0 1 3-16,2-1 2 16,1 1-1-16,9-1-1 15,3-1-1-15,0-4-13 16,3-3-8-16,19-6 15 16,12 0-1-16,2 0 8 15,2-15 0-15,-2-5 0 0,-7-4 12 16,-8 0 23-16,-9 0 20 15,-7 2 9-15,-5-2-25 16,-6 4-30-16,-21 3-9 16,-9 5-11-16,-1 4-4 15,8 2 3-15,13 6 10 16,10 0 0-16,6 4-131 16,2 13 24-16,23 2 32 15,12-4-55-15,12-10-165 16</inkml:trace>
  <inkml:trace contextRef="#ctx0" brushRef="#br0" timeOffset="-184132.94">21257 5482 371 0,'0'0'124'16,"0"0"-37"-16,0 0-23 16,0 0-50-16,0 0-10 15,0 0-4-15,-35 50 3 16,34-23-3-16,1 0 5 15,0-3-5-15,1-5 3 16,10-5-1-16,1-8 1 16,0-6 7-16,-2 0-1 15,1-3 10-15,-1-14 27 16,-2-2-15-16,-4 2-22 16,-1 2 3-16,-1 4-6 0,-1 5-1 15,1 4-5-15,-1 2 0 16,3 0-5-16,1 0-16 15,1 5 14-15,8 9 6 16,0 3 1-16,8 0-1 16,7 0 0-16,2-3 1 15,2-6 2-15,-3-3-2 16,-7-5 0-16,-1 0 4 16,-9-16-1-16,1-4 3 15,-7-2-1-15,-5 0 1 16,-2 0-3-16,0-1 4 0,-17 5-4 15,-1 3-3 1,6 4 0-16,6 6 5 0,2 4 0 16,4 1-5-16,0 0-95 15,7 14-51-15,11 5 74 16,10 1-85-16,9-3-213 16</inkml:trace>
  <inkml:trace contextRef="#ctx0" brushRef="#br0" timeOffset="-182735.86">21838 5582 319 0,'0'0'134'0,"0"0"2"16,0 0-3-16,0 0-54 0,0 0-56 16,0 0-23-16,0 0 3 15,27-76-3-15,-19 68 1 16,-5 2 4-16,-3 3 13 15,0 0 6-15,0 1-24 16,-6 2 0-16,-10 0-33 16,-2 8-3-16,0 9 15 15,4 2-1-15,4 5-5 16,5 3 6-16,5 3 6 16,0-5 5-16,14-5 2 15,8-8-7-15,12-10 15 16,3-2 3-16,-1 0-1 15,-6-5-1-15,-9-5 3 0,-9-6 3 16,-4 0 21-16,-5-1 2 16,-3 2-8-16,0 0-6 15,0 3 0-15,-6 2-3 16,1 5 12-16,2 3-4 16,2 2-5-16,1 0-16 15,0 0-8-15,0 6-18 16,0 11 23-16,0 3-3 15,1 2 6-15,20 2-2 16,12-1 2-16,10-3-1 16,8-6 1-16,-2-9-6 15,-1-5-24-15,-5 0-2 16,-7-6 16-16,-15-13 8 16,-3-6 8-16,-15-1 6 0,-3-5 0 15,-2 1-2-15,-23-1 9 16,0 3-8-16,3 6 15 15,5 8 52-15,12 5-28 16,2 7-11-16,2 2-17 16,1 0-5-16,0 0-11 15,0 0-22-15,0 8-16 16,7 7 37-16,8 4 2 16,2 2 1-16,0 5-2 15,-2 2 0-15,0 8 0 16,-3 2-7-16,-4 0-5 0,-8-3-5 15,0-5-13 1,0-9 2-16,-11-7-4 0,2-5 5 16,5-8 7-1,1-1 20-15,3 0 9 0,0 0 78 16,0 0-9-16,0-7-58 16,0-3 4-16,0 3-7 15,0 1-12-15,0-1-5 16,0 4 0-16,0 0 0 15,0 1-1-15,0 2 0 16,0 0 1-16,0 0-3 16,0 0-12-16,0 0 0 15,0 0-1-15,0 0 11 16,0 0 5-16,0 0-3 0,0 0 3 16,0 0-2-1,0 0-4-15,0 0 2 0,0 0 3 16,0 0 2-16,0 0-1 15,0 0 0-15,4 0-3 16,5-6 3-16,3 0 0 16,7-8-2-16,0 0 2 15,-1-6 0-15,2-4 1 16,-2-2-1-16,-2-2 2 16,-4 0-1-16,-4 1 1 15,-2 7 7-15,-3 4 8 16,-2 7-8-16,-1 4-5 15,0 4-2-15,0 1-2 0,0 0-8 16,0 8-22-16,-8 11 23 16,-2 5 7-16,3 11-1 15,-1 5 0-15,0 4 1 16,2-4-2-16,6-7-3 16,0-11-29-16,16-11 7 15,11-8 26-15,4-3-6 16,3-12 6-16,2-12-1 15,-4-5 2-15,-6-3 0 16,-7-2-1-16,-8 3 2 16,-6-3 1-16,-5 7-2 15,0 6 6-15,0 4 31 0,0 7-2 16,0 3-23 0,0 4-10-16,1 3-2 0,4 0-4 15,8 0-39-15,5 15 25 16,6 3 18-16,-3 7 0 15,-6 1-2-15,-8 1 1 16,-3 1-4-16,-4-2 5 16,0 0 0-16,0-1 0 15,-5 3 0-15,-13-1 4 16,-12 3-4-16,-13-2-13 16,-7-1-41-16,-6-7-107 15,-1-11-240-15</inkml:trace>
  <inkml:trace contextRef="#ctx0" brushRef="#br0" timeOffset="-182118.48">22056 5489 98 0,'0'0'56'15,"0"0"14"-15,0 0 40 0,0 0-29 16,0 0-10 0,0 0-36-16,18-15-32 0,-10 15-3 15,1 0 0-15,-2 0 1 16,0 0-1-16,-2 0 2 16,-1 0 0-16,-1 1 5 15,5 3 8-15,4 1 1 16,-2 5-10-16,-1 0-5 15,-2 2 0-15,-5 2-1 16,-2 1-1-16,-7 2 0 16,-17 5 1-16,-14 0-3 15,-5 4 0-15,-4-7-10 16,5-2-23-16,6-5 12 16,12-4-17-16,16-5-47 0,8-3-92 15</inkml:trace>
  <inkml:trace contextRef="#ctx0" brushRef="#br0" timeOffset="-181948.63">22059 5682 391 0,'0'0'102'15,"0"0"-32"-15,0 0 30 16,0 0-42-16,0 0-58 15,0 0-11-15,-3 11-183 16,3-7 1-16</inkml:trace>
  <inkml:trace contextRef="#ctx0" brushRef="#br0" timeOffset="-178812.75">20867 6702 131 0,'0'0'95'0,"0"0"-52"15,0 0 19-15,0 0-48 16,0 0 9-16,0 0 17 15,-1-20-18-15,1 17 26 16,0 3-6-16,0 0-23 16,0 0-17-16,0 0-2 15,0 0 3-15,0 0 6 16,0 0 5-16,0 0-4 16,0 0-2-16,-4 0-8 15,-4 0-10-15,-1 12 10 16,-6 7 0-16,-4-1 0 15,-2 6 2-15,-2 1-2 16,-3 1 0-16,-3 0 2 0,2-2-2 16,5-2 1-1,4-5-1-15,4-5 1 0,6-2-1 16,2-3 0-16,4-4 0 16,2-2-6-16,0-1-3 15,0 0 9-15,0 0 2 16,0 0 0-16,0 0 0 15,0 0-2-15,0 0-47 16,0 0-104-16,0 0-125 16</inkml:trace>
  <inkml:trace contextRef="#ctx0" brushRef="#br0" timeOffset="-178138.82">20653 6682 132 0,'0'0'86'16,"0"0"39"-16,0 0-62 0,0 0 19 15,0 0-50-15,0 0 61 16,-6-26-37-16,6 23-26 15,0 3 34-15,0-1-14 16,0-1-32-16,0 2-12 16,0 0-3-16,0 0-3 15,0 0 0-15,0 0-5 16,0 0-5-16,1 3 1 16,11 11 9-16,6 3 0 15,0 4 0-15,3 3 0 16,-2 1 0-16,-1 1 0 15,0-3 1-15,-7-4-1 16,-3-3 0-16,-2-5 0 0,-4-2 1 16,-2-4-1-1,0 2-4-15,0 1 2 0,-8 4-43 16,-8-3-73-16,-2-8-252 16</inkml:trace>
  <inkml:trace contextRef="#ctx0" brushRef="#br0" timeOffset="-177936.6">20848 6872 631 0,'0'0'134'15,"0"0"-25"-15,0 0-57 16,0 0-28-16,0 0-23 15,0 0-1-15,0-38-73 16,0 38-108-16,-4 0-140 16</inkml:trace>
  <inkml:trace contextRef="#ctx0" brushRef="#br0" timeOffset="-172159.72">10789 6849 119 0,'0'0'148'0,"0"0"-11"16,0 0 8-16,0 0-19 15,0 0-21-15,0 0-61 16,0 0-32-16,-9-4-12 16,7 1 2-16,0 2 0 15,0-2 0-15,2 3 1 16,0-3 4-16,0 3 3 16,0-1-9-16,0 1-1 15,0 0-3-15,0 0 0 16,0 0-7-16,9 0-17 15,18 0 23-15,4 0 1 16,3 0 3-16,4-2-40 0,4-3-12 16,1-4-16-1,0-2-11-15,-4-2-98 0</inkml:trace>
  <inkml:trace contextRef="#ctx0" brushRef="#br0" timeOffset="-170944.67">9145 6713 583 0,'0'0'128'0,"0"0"-29"16,0 0-69-16,0 0-30 15,0 0-11-15,0 0-5 16,0 0 3-16,-5 22 13 15,13-3 0-15,0 4 0 16,-2 2 0-16,1 7 1 16,-4 3-1-16,0 5 2 15,0-1 0-15,0-5-2 16,2-8-8-16,5-13-31 16,0-10 2-16,2-3 22 15,6-16 15-15,6-17 0 16,-3-9-4-16,3-2 4 15,-8 4 6-15,-7 4 34 16,-3 7 9-16,-3 9 0 16,-1 8 10-16,-1 6-15 0,-1 5-24 15,2 1-20-15,4 0-27 16,5 12-16-16,3 15 40 16,2 13 3-16,0 9-4 15,-2 6 3-15,-6 3 0 16,-2-4 1-16,-5-4-29 15,2-8-36-15,-1-11-46 16,2-19-73-16</inkml:trace>
  <inkml:trace contextRef="#ctx0" brushRef="#br0" timeOffset="-170164.46">9706 6825 66 0,'0'0'409'0,"0"0"-283"16,0 0 49-16,5-83-117 16,-5 65 0-16,-3-1-37 15,-5 1-7-15,-4 1 9 16,0 3-13-16,0-1 0 15,-1 5-10-15,-2 0 0 16,-1 3 0-16,0 2-6 0,-1 3-19 16,-2 2-1-16,-1 0 3 15,-1 11 2-15,0 11 0 16,2 8 9-16,5 7 4 16,5 5 2-16,9 2 6 15,0-1-2-15,23-1 2 16,10-9 0-16,2-3 0 15,1-4-1-15,-9-6-24 16,-9-3-20-16,-11-3-1 16,-5-4 10-16,-2-4 14 15,0 0-1-15,-11-1 7 16,-8-2-17-16,-5-1-14 0,3-2 17 16,-1 0 30-16,1-10 4 15,6-2 34-15,0-3 21 16,8-1 30-16,4-4-63 15,3-8-4-15,16-5-22 16,18-8-13-16,7 0 1 16,4-5 10-16,-1 5 2 15,-3 7 0-15,-9 9 0 16,-9 8 9-16,-9 11 42 16,-9 3-34-16,-5 3 9 15,0 0-26-15,0 3-30 16,0 16-51-16,0 7 81 0,0 6 1 15,0 8-1 1,0 7 1-16,0 4 0 0,0-2-1 16,4-8-6-16,6-17-18 15,6-16-2-15,3-8 17 16,8-5 7-16,0-25 2 16,0-9-14-16,-2-7-51 15,-8-2 36-15,-7 5 29 16,-10 6 55-16,0 6 11 15,-19 2 10-15,-10 8 1 16,-5 8-31-16,-11 13-46 16,-1 0-68-16,1 22-77 15,7 6-80-15</inkml:trace>
  <inkml:trace contextRef="#ctx0" brushRef="#br0" timeOffset="-169432.72">8842 6820 441 0,'0'0'117'0,"0"0"-3"15,0 0-11-15,0 0-54 16,0 0-16-16,0 0-25 16,-25-58-8-16,10 58-6 15,-2 4-2-15,-5 13-15 16,6 8 14-16,1 6-18 16,7 5-12-16,7 5 8 15,1-1 11-15,0-5-9 16,1-9-26-16,15-8 38 15,3-6 16-15,-3-5 2 16,1 3 2-16,-4-2-3 16,-4 1 0-16,-3 0-1 0,-3 1-1 15,-3 3-10-15,0-2 2 16,-5 2 1-16,-11-1 2 16,1-2-21-16,-3-1-16 15,3-2-2-15,1-4 17 16,-2-3-3-16,2 0 6 15,0-1 18-15,3-13-62 16,0 3-49-16</inkml:trace>
  <inkml:trace contextRef="#ctx0" brushRef="#br0" timeOffset="-169146.57">8714 6740 621 0,'0'0'128'0,"0"0"11"16,0 0-80-16,0 0-34 16,0 0-25-16,0 0-19 15,-4-11-14-15,28 36 33 16,4 14 0-16,2 10 0 0,-7 15 0 15,-4 4 0-15,-9-2-5 16,-7-3 0 0,-3-9 2-16,0-1-12 0,0-6-23 15,-6-2-49-15,-1-11-66 16,2-17-216-16</inkml:trace>
  <inkml:trace contextRef="#ctx0" brushRef="#br0" timeOffset="-168964.04">8908 7185 749 0,'0'0'84'0,"0"0"-38"16,0 0-42-16,0 0-4 15,0 0-61-15,0 0-179 16,-11-2 104-16,11 12-198 15</inkml:trace>
  <inkml:trace contextRef="#ctx0" brushRef="#br0" timeOffset="-155609.73">15015 2802 590 0,'0'0'146'0,"0"0"-76"16,0 0-29-16,0 0 1 15,0 0-31-15,0 0-10 16,0 0 0-16,0-17 2 16,0 17 1-16,0 0-4 15,0 0-2-15,0 6-6 16,0 12 0-16,1 12 7 16,8 6-1-16,1 8-2 15,-2 1 3-15,1-3 1 16,1-3-8-16,-1-5-5 15,3-7 2-15,1-10-1 0,4-8 7 16,2-7 0-16,9-2 5 16,7-11 9-16,7-16 0 15,1-7-8-15,-7-3 4 16,-9 0-1-16,-11 2 10 16,-7-1-4-16,-8 4 6 15,-1 3 8-15,-1 3-10 16,-11 5-14-16,2 8 0 15,2 5 3-15,5 8-3 16,2 0-6-16,1 0-53 16,0 12-29-16,0 11 74 15,12 6 14-15,7-3-2 16,6-2 2-16,13-5-2 16,8-9-4-16,14-7 3 0,7-3-46 15,6-8-122-15</inkml:trace>
  <inkml:trace contextRef="#ctx0" brushRef="#br0" timeOffset="-155161.93">15889 2850 779 0,'0'0'99'16,"0"0"-99"-16,0 0-16 0,0 0 16 16,-39 95 3-16,15-56 4 15,0 0-7-15,3-3 5 16,6-6-3-16,1-9 0 16,4-8-2-16,6-8-6 15,2-5 2-15,2-3 4 16,0-21 0-16,11-13-55 15,4-7-68-15,3-9 86 16,-3 0 16-16,-2-5 21 16,5-2 6-16,2 2 33 15,5 5 19-15,2 11-2 16,-2 16-21-16,-3 12-8 0,-2 13-23 16,2 1-4-16,0 21-6 15,1 16-13-15,-7 15 17 16,-7 8 0-16,-3 7 2 15,-6 1 3-15,0-5-3 16,0-8-38-16,0-9-51 16,0-11-21-16,-6-16-105 15</inkml:trace>
  <inkml:trace contextRef="#ctx0" brushRef="#br0" timeOffset="-154645.93">15924 2819 679 0,'0'0'94'0,"0"0"-12"15,0 0-76-15,0 0-2 16,88-23-1-16,-43 23 3 16,6-2-2-16,-1 2-2 15,0 0 0-15,-1-3-2 16,-2-3 0-16,-3-5 1 15,-8-3 0-15,-6 0-1 16,-11 0 2-16,-8 3 0 16,-7 2 3-16,-2 4 1 15,-2 2 3-15,0 3-6 0,0 0-3 16,0 0-29 0,1 0-18-16,1 5 40 0,0 5 7 15,0 1 0-15,-1-3 0 16,2-2 0-16,0-3-2 15,-2-1-5-15,1-2 7 16,0 0 2-16,-2 0 11 16,0-16-3-16,0-4-7 15,-6-1 10-15,-13 3 4 16,-5 2-11-16,6 6 0 16,6 6 18-16,4 4-17 15,2 4-7-15,-3 23-21 16,-1 12 21-16,3 10 0 15,5 6-3-15,2 1 0 16,11-1-4-16,17-6-16 0,9-6 10 16,2-14-18-1,4-12-20-15,5-14 16 0,1-3-33 16,2-23-219-16</inkml:trace>
  <inkml:trace contextRef="#ctx0" brushRef="#br0" timeOffset="-154435.96">16806 2782 697 0,'0'0'154'0,"0"0"-80"16,0 0-53-16,0 0-8 15,0 0-8-15,0 0-5 16,97-59 0-16,-59 52-1 15,8 3 0-15,9-1-26 16,0 3-94-16,-7-2-166 16</inkml:trace>
  <inkml:trace contextRef="#ctx0" brushRef="#br0" timeOffset="-154241.16">16806 2984 767 0,'0'0'90'0,"0"0"-68"0,0 0 7 15,0 0-2-15,0 0-21 16,124-36-6-16,-60 16 0 16,9 0-16-16,6 0-80 15,0-2-186-15</inkml:trace>
  <inkml:trace contextRef="#ctx0" brushRef="#br0" timeOffset="-153609.9">17746 2675 569 0,'0'0'139'0,"0"0"-19"16,0 0-40-16,0 0-73 15,0 0-7-15,0 0-14 16,-8 7 4-16,8 21 7 16,2 8 1-16,1 4 4 15,-2 1-2-15,-1-4 1 16,0-1 1-16,0-5-2 16,0-4-1-16,0-4-54 15,0-7-96-15,0-13-64 16</inkml:trace>
  <inkml:trace contextRef="#ctx0" brushRef="#br0" timeOffset="-153114.09">17752 2638 437 0,'0'0'114'15,"0"0"15"-15,6-91-8 16,1 67-43-16,-2 4-30 15,5 6-16-15,6 4-21 16,5 3-11-16,13 6-1 16,8 1-2-16,5 0-7 15,3 15-10-15,-2 7-34 16,-11 1 18-16,-13 2-21 0,-16 3-26 16,-8 0 12-16,-26 3 21 15,-16 1 27-15,-10-2-12 16,2-3 17-16,6-4 14 15,10-9 4-15,15-6 15 16,9-3 45-16,10 2-43 16,0 2-14-16,4 6 26 15,13 2-2-15,6 0-14 16,5 5-4-16,5 0 3 16,2 1-7-16,3-3 7 15,-7 1-7-15,-10-6 0 16,-7-2-4-16,-11-4 2 15,-3-3-2-15,0 2 3 16,-18 4 3-16,-8 1 4 0,-9-1 0 16,-1 0-6-16,0-4 2 15,5-4-7-15,9-4-12 16,11 0 1-16,11 0 3 16,12-15-112-16,24-7-104 15</inkml:trace>
  <inkml:trace contextRef="#ctx0" brushRef="#br0" timeOffset="-152746.98">18597 2697 627 0,'0'0'97'0,"0"0"-40"16,0 0-40-16,0 0 13 15,-104 83-10-15,67-38-12 16,2-2-4-16,10-9 2 15,10-11-6-15,6-11 0 16,9-8 0-16,0-4 0 16,0 0 2-16,9-15-6 15,22-16 4-15,8-12-115 16,3-10 9-16,-8 0 38 16,-9 1 9-16,-3 4 26 15,-3 4 33-15,5 7 58 16,-5 9-3-16,-4 9 5 15,-4 15 5-15,-5 4-56 16,-1 13-9-16,-5 21-8 0,0 11 4 16,-7 12 4-16,-14 1 6 15,-1 1-6-15,5-9 0 16,4-11-15-16,3-11-38 16,1-11-54-16,0-12-58 15</inkml:trace>
  <inkml:trace contextRef="#ctx0" brushRef="#br0" timeOffset="-152400.08">18482 2738 434 0,'0'0'189'0,"0"0"-29"16,0 0-97-16,0 0-32 16,0 0-27-16,0 0 1 15,124-63 2-15,-71 48 7 16,2-1-4-16,1-2 4 15,2-2-2-15,2 1-7 16,-6-3-3-16,-6 2 1 16,-14 6-3-16,-16 5 1 15,-12 4-1-15,-6 5 4 16,0 0-2-16,0 0-2 16,-5 0-11-16,-17 15 10 15,-11 12-2-15,-1 7 0 16,2 8 2-16,9 5 0 15,7 4 1-15,9 1-4 16,7-4 1-16,12-10-10 0,22-11 1 16,18-16-21-16,16-11-13 15,5-15-95-15,10-22-99 16</inkml:trace>
  <inkml:trace contextRef="#ctx0" brushRef="#br0" timeOffset="-152216.91">19351 2660 266 0,'0'0'46'16,"0"0"16"-16,0 0 30 0,0 0-65 16,0 0 32-16,0 0 13 15,116 15-32-15,-46-23-40 16,12-8-6-16,3-9-165 15</inkml:trace>
  <inkml:trace contextRef="#ctx0" brushRef="#br0" timeOffset="-151733.06">20091 2451 677 0,'0'0'84'0,"0"0"-84"0,0 0 1 16,-65 96 5 0,39-44 19-16,3 6-7 0,4-3-10 15,9-4-5-15,5-11 0 16,5-10 1-16,0-10-3 16,0-5 2-16,0-9-1 15,0 0 7-15,1-3-5 16,2-2 1-16,-1 3-4 15,1-4 2-15,-2 1 0 16,1 2-3-16,-1 0 0 16,1 0 0-16,1-1-1 15,-2 3 1-15,2-5-3 16,-1 2-2-16,-2-1 5 16,1-1-1-16,1 0 2 0,-1 1-1 15,7 2 1-15,3 2-1 16,6 3-2-16,1 1 2 15,1-1-4-15,-1 0 1 16,3 0-1-16,3-3 4 16,3-1-1-16,-1-3 0 15,4-1 1-15,4 0 0 16,5-6-1-16,6-12-2 16,4-5-44-16,-3-1-52 15,-5-2-43-15,-14 1-53 16</inkml:trace>
  <inkml:trace contextRef="#ctx0" brushRef="#br0" timeOffset="-151508.67">20039 2547 585 0,'0'0'118'16,"0"0"-17"-16,0 0-65 15,0 0-32-15,80-71-3 16,-39 59-1-16,7-1 0 16,10 0-1-16,4 3-3 15,-4 2 0-15,-4 1-46 16,-10 3-33-16,-11 4-86 0,-15 0-64 16</inkml:trace>
  <inkml:trace contextRef="#ctx0" brushRef="#br0" timeOffset="-151016.25">20125 2744 634 0,'0'0'100'0,"92"-32"-67"15,-25 14 1-15,6-3 0 16,1-1-29-16,-5 1-5 15,-9 3 7-15,-16 4-4 0,-17 4 0 16,-13 7 0-16,-12 2-3 16,-2 1-1-16,0 0-8 15,-2 19-2-15,-17 13 11 16,-8 13 0-16,-6 10 1 16,-2-2 2-16,6-6 0 15,5-11-2-15,14-15 0 16,5-13 0-16,5-8-1 15,0 0 9-15,12-17 21 16,23-17-18-16,11-13-12 16,3-6-19-16,-1-2 4 15,-8-1-25-15,-6 6 12 16,-1 7-6-16,-6 8 11 0,-9 13 23 16,-8 9 17-16,-5 9 9 15,-4 4-13-15,-1 2-13 16,0 21-29-16,0 9 25 15,-1 11 0-15,-13 5 4 16,-2 4 2-16,4 0 2 16,3-3-2-16,1-5-2 15,8-8-3-15,0-11-37 16,0-14-102-16,8-11-189 16</inkml:trace>
  <inkml:trace contextRef="#ctx0" brushRef="#br0" timeOffset="-150649.86">20638 2680 688 0,'0'0'38'0,"0"0"36"0,0 0-57 16,0 0 0-16,0 0-3 16,116-51 4-16,-49 36 13 15,12-2-15-15,6-4-11 16,3 0-5-16,-8 1-22 15,-15 0-15-15,-17 3 11 16,-20 8 17-16,-16 1 9 16,-9 6 9-16,-3 1-2 15,0-1 4-15,-15 2-11 16,-9 0-7-16,-1 8 7 0,-3 13 2 16,-1 5-2-1,4 7 0-15,4 9 0 0,9 7 0 16,8 2 0-16,4-5 0 15,17-7 4-15,15-12-4 16,6-12 1-16,7-9 2 16,5-6-3-16,5-6-29 15,-2-19-96-15,-5-9-173 16</inkml:trace>
  <inkml:trace contextRef="#ctx0" brushRef="#br0" timeOffset="-149980.3">17167 3935 507 0,'0'0'107'0,"0"0"-33"16,0 0-35-16,0 0-22 16,0 0-4-16,0 0 13 15,61-18-5-15,-13-2 10 16,6-2-23-16,2 3-8 0,-2 4-8 16,-12 5-34-1,-11 4-58-15,-13 6-11 0,-18 0-96 16</inkml:trace>
  <inkml:trace contextRef="#ctx0" brushRef="#br0" timeOffset="-149784.68">17188 4078 476 0,'0'0'39'0,"0"0"31"16,0 0 48-16,0 0-38 15,0 0-32-15,115 0-24 16,-68-10-16-16,4-4-6 16,3-2-2-16,-3-1-73 0,-8-1-127 15,-18-1-231-15</inkml:trace>
  <inkml:trace contextRef="#ctx0" brushRef="#br0" timeOffset="-148934.9">18059 3517 337 0,'0'0'131'15,"0"0"-7"-15,0 0-38 0,0 0 0 16,0 0-38-16,0 0-42 16,-23 3-6-16,23 8-12 15,-1 11 12-15,1 3 5 16,0 9-3-16,0 0 2 15,0 4-3-15,0-2 1 16,1-6 2-16,7-3-4 16,1-7-8-16,4-4-23 15,-2-5-9-15,1-4-1 16,-2-3 6-16,-2-2-19 0,-1-2 19 16,3 0 2-1,1 0 30-15,1-5 3 0,1-3 28 16,-2 0 37-16,-1-1-33 15,4 0 13-15,-5 4 1 16,1 0-15-16,0 0-14 16,1 2 2-16,2-1-17 15,1-1 0-15,3-2-2 16,-1-3 3-16,0-5-2 16,0-6 10-16,1-4-3 15,-2 0-7-15,-5 0 5 16,-7 0 5-16,-3 2 7 15,0 3 9-15,-3 1-9 0,-4 8 1 16,4 3 24 0,3 5-27-16,-2 3-16 0,2 0 0 15,0 0-11-15,0 19-13 16,0 10 19-16,0 13 5 16,3 2 0-16,4 6 0 15,2 0 0-15,1-1-1 16,3-3 0-16,2-12-35 15,6-10-7-15,4-10-19 16,2-14-65-16,3 0-87 16</inkml:trace>
  <inkml:trace contextRef="#ctx0" brushRef="#br0" timeOffset="-148368.85">18674 3581 673 0,'0'0'158'16,"0"0"-103"-16,0 0-55 16,0 0-15-16,0 0 14 15,8 83 1-15,0-45-2 16,5 3 2-16,2-4 1 16,4-4-1-16,1-9 3 15,-1-12-3-15,2-9 0 16,2-3 5-16,1-17 15 15,2-13-12-15,-2-8-8 16,-9 1-6-16,-9-2-14 0,-6 3 12 16,0 5-9-1,-9 3 13-15,3 10 1 0,5 7 1 16,1 4 1-16,3 6-10 16,14 1-10-16,6 0 18 15,2 12-2-15,1 5-1 16,-4 1 5-16,0 2-3 15,-7 3 2-15,3 0-1 16,-3 6 1-16,3 0 2 16,-1-3 2-16,2-5-2 15,1-7 3-15,2-11-2 16,-2-3 0-16,1-1-1 0,-4-18 3 16,0-5 12-1,0-6-4-15,-2-10 27 0,-5-2-1 16,-7-7-18-16,-3 0-10 15,-4 2-1-15,-20 4-5 16,1 9 8-16,1 12 3 16,3 9 5-16,5 13-19 15,-3 3-2-15,0 29-52 16,-4 16 7-16,2 13-32 16,10-2-41-16,9-8-111 15</inkml:trace>
  <inkml:trace contextRef="#ctx0" brushRef="#br0" timeOffset="-148137.02">19662 3681 734 0,'0'0'132'0,"0"0"-132"15,0 0-1-15,0 0 1 16,88-17 5-16,-31 2 6 16,9-2 0-16,9-3-9 15,5 0-2-15,3-1-40 16,-5-2-112-16,-14 0-83 16</inkml:trace>
  <inkml:trace contextRef="#ctx0" brushRef="#br0" timeOffset="-143290.65">20247 3422 581 0,'0'0'171'15,"0"0"-62"-15,0 0-81 16,0 0-23-16,0 0-5 15,0 0-8-15,0 0-6 16,16 27 14-16,1 2 0 16,1 5 0-16,1-1 0 15,-1-3 1-15,0-9-1 16,1-3-12-16,-4-6-18 16,3-6 7-16,2-4 1 15,0-2-6-15,4-5 8 16,1-15 20-16,-2-5 1 15,-2-6 1-15,-2-2 2 16,-4-4 4-16,-7 1 23 0,2 5-17 16,-9 9 15-16,1 8-9 15,-2 6-4-15,0 6 18 16,0-1-18-16,0 3-12 16,1 0-4-16,6 8-24 15,2 16 17-15,7 14 7 16,-1 6-5-16,3 2 5 15,-2 0-25-15,-4-7-21 16,-3-5-7-16,1-9-32 16,2-12-40-16,5-13-153 15</inkml:trace>
  <inkml:trace contextRef="#ctx0" brushRef="#br0" timeOffset="-142575.18">20936 3410 638 0,'0'0'124'16,"0"0"-11"-16,18-72-57 15,-7 47-25-15,3-2-11 16,1-4-11-16,-3 3 9 16,0 1-6-16,-4 5-7 15,-7 4-1-15,-1 7-3 16,0 4-1-16,0 4-6 15,0 3-6-15,-6 0-21 16,-6 0-10-16,-6 16-4 16,-1 9 29-16,-1 12 1 0,3 12 1 15,6 8 4-15,7 14 4 16,4 3 5-16,2-2-1 16,20-8 3-16,2-16-14 15,-4-13-14-15,-6-12 10 16,-6-9 9-16,-6-8-27 15,-2-6 21-15,0 0 16 16,0 0 10-16,-13-5-10 16,1-15 0-16,-1-6-6 15,4-8-4-15,4-7 3 16,5-6 7-16,0-4 10 16,19 1 11-16,11 2-21 0,10 4-4 15,2 11 4-15,3 8-20 16,-8 5 8-16,-10 6 10 15,-9 8 1-15,-8 3 2 16,-5 0-1-16,-5 3 0 16,0 0-2-16,0 0-5 15,0 3 7-15,3 14 0 16,0 7 16-16,0 6-2 16,2 10-7-16,-4 5-3 15,5-1-2-15,0-5-1 16,3-12 0-16,4-14 5 15,2-12-3-15,6-1 6 16,0-21 4-16,3-12-4 0,-3-7-8 16,-5-4 1-16,-7 3 8 15,-9 1 22-15,0 1 6 16,-13 0-7-16,-17 5-9 16,-1 4 2-16,2 8-19 15,13 13-5-15,8 7 0 16,8 2-10-16,0 20-182 15,9 11 130-15,14 0-145 16</inkml:trace>
  <inkml:trace contextRef="#ctx0" brushRef="#br0" timeOffset="-142373.19">21592 3313 559 0,'0'0'191'0,"0"0"-96"16,0 0-78-16,0 0-17 15,123-27-1-15,-61 21-15 16,10-2-42-16,8-1-66 16,-3 0-69-16,-9-3-277 15</inkml:trace>
  <inkml:trace contextRef="#ctx0" brushRef="#br0" timeOffset="-142186.97">21643 3510 532 0,'0'0'164'15,"0"0"-110"-15,0 0-26 16,122-30-10-16,-53 12-10 15,10-2-8-15,14 1-75 16,5-5-129-16,-1-1-220 16</inkml:trace>
  <inkml:trace contextRef="#ctx0" brushRef="#br0" timeOffset="-139494.19">22510 3309 223 0,'0'0'146'0,"0"0"0"15,0 0-99-15,0 0 2 16,0 0 6-16,0 0-24 15,0 0 4-15,13 0 10 16,10-7-10-16,5-1-8 16,2-2-16-16,3-2-6 15,-1 3-3-15,-2 2-2 16,-4 2-10-16,-10 3-34 0,-8 2-47 16,-8 0-45-16,0 0-159 15</inkml:trace>
  <inkml:trace contextRef="#ctx0" brushRef="#br0" timeOffset="-138693.05">22982 3219 42 0,'0'0'428'0,"0"0"-296"16,17-82-17-16,-12 54-39 15,-1-2-25 1,-2 1-7-16,-2 2-31 0,0 5 1 16,0 2-5-16,-8 6-8 15,-4 6-1-15,-1 4-8 16,1 4-20-16,-2 0 8 15,-1 9-18-15,2 16 8 16,0 9 4-16,5 10 6 16,2 9 15-16,4 5 4 15,2-1 1-15,0-3 0 16,16-8-1-16,0-4 1 16,-3-11 2-16,-5-9-2 0,-4-7 0 15,-4-4 0-15,0-3-1 16,0 1-2-16,-13-4-9 15,-9-3-20-15,-4-2 4 16,4-7-8-16,1-17 36 16,6-8 0-16,5-4 6 15,5-2 25-15,5-3 3 16,8-3-21-16,27-1 26 16,15 1-32-16,15 2-7 15,-1 5-6-15,-3 6-10 16,-11 6 12-16,-16 4 4 15,-13 6 4-15,-11 5 7 0,-7 5 28 16,-3 0 13-16,0 2-23 16,0 3-26-16,0 0-3 15,-3 0-7-15,-6 3 3 16,-3 19 1-16,-3 9 1 16,6 5 1-16,3 6 1 15,6-6-2-15,0-6-4 16,7-9-20-16,12-12 7 15,6-5 11-15,7-4 8 16,2-10-1-16,0-13-3 16,-8-4-2-16,-10 1 6 15,-12-1 0-15,-4 2 6 16,-1 1 1-16,-23-2-1 0,-6 3-3 16,-2 5 1-16,2 2-4 15,13 8 10-15,7 8-10 16,4 0-2-16,6 22-148 15,0 12 57-15,18-6-143 16</inkml:trace>
  <inkml:trace contextRef="#ctx0" brushRef="#br0" timeOffset="-138510.8">23522 3305 446 0,'0'0'34'0,"0"0"31"16,0 0-4-16,-57 93-33 16,38-54-17-16,3 0-3 15,6-3-8-15,7-8-7 16,3-11-121-16,0-12-240 16</inkml:trace>
  <inkml:trace contextRef="#ctx0" brushRef="#br0" timeOffset="-137613.89">23647 2987 351 0,'0'0'381'0,"0"0"-381"16,0 0-15-16,0 0-6 15,0 0 20-15,-22 106-1 16,22-62 4-16,0-2-2 16,8-5 1-16,14-11 0 15,1-5 1-15,1-12-1 16,1-7 9-16,-1-2 10 16,1-11 27-16,2-11-23 15,-8-6-21-15,-4-3 14 16,-9 1-7-16,-6 1 7 15,-7-1-12-15,-19 1-5 16,-7 3-2-16,-1 5 1 0,3 2 1 16,7 8 0-16,11 4 0 15,7 2 3-15,6 5-3 16,0 0-2-16,0 0-15 16,19 0-19-16,9 0 34 15,7 0 2-15,-1 0 0 16,-3 0 0-16,-2 2 0 15,-4 8 0-15,-5 4-5 16,-1 2 2-16,-4 2-7 16,-5 3 0-16,-4 2 2 15,-3 1 8-15,-3 1-3 16,0-1 3-16,2-5 0 16,1-5 0-16,2-7 1 15,-2-6-1-15,2-1 10 0,8-2 30 16,7-18 16-16,1-5-56 15,-2-3-2-15,-8 1-9 16,-7 0-19-16,-4 1 2 16,0 1 6-16,-4 1 12 15,-2 3 3-15,3 1 7 16,3 6 1-16,0 2 28 16,13 4 1-16,12 1-30 15,6 5-4-15,2 2 3 16,-3 0 1-16,-4 4-3 15,-5 12-2-15,-1 4-1 0,-6 0 0 16,-4 7 5-16,-2-2 0 16,-5 1 0-16,-2 0-1 15,-1-4-17-15,0-4-7 16,0-9-9-16,0-4 8 16,2-5 27-16,4 0 17 15,7-16 108-15,4-7-111 16,3-8 22-16,-4 1 0 15,-3-4-11-15,-7 3-9 16,-6-2 9-16,0 2-22 16,-11 1-3-16,-16 2 0 15,-5 2 0-15,-11 9-5 0,-1 6-4 16,0 11-23 0,5 11-16-16,6 21-65 0,9 5-98 15,9-7-197-15</inkml:trace>
  <inkml:trace contextRef="#ctx0" brushRef="#br0" timeOffset="-137245.82">22692 3704 631 0,'0'0'116'0,"0"0"-116"16,0 0 0-16,0 0 0 16,0 0 16-16,104 6 17 15,-34-6-5-15,15-11-6 16,12-3-17-16,9 0 1 15,4 0-6-15,-3 0 3 16,-9 2-3-16,-13-1-12 16,-14 7-11-16,-23 3-11 15,-19-1-1-15,-21 4-11 16,-10 0 17-16,-40 0-49 0,-27 13-71 16,-28 4-108-1</inkml:trace>
  <inkml:trace contextRef="#ctx0" brushRef="#br0" timeOffset="-137063.26">22806 3780 132 0,'0'0'21'16,"0"0"36"-16,0 0 48 15,0 0 40-15,80 37-38 16,-28-37 11-16,14 0-39 16,15-7-25-16,10-6-24 15,4 0-15-15,0 0-6 16,-6 2-7-16,-7 3 5 15,-7 2-7-15,-5 2-29 0,-12-4-102 16,-15-5-202-16</inkml:trace>
  <inkml:trace contextRef="#ctx0" brushRef="#br0" timeOffset="-136892.83">23819 3682 607 0,'0'0'138'0,"0"0"-72"16,0 0-27-16,0 0-19 15,0 0-20-15,0 0-32 16,0 25-149-16,0-24-40 16</inkml:trace>
  <inkml:trace contextRef="#ctx0" brushRef="#br0" timeOffset="-92057.42">10817 9585 287 0,'0'0'91'15,"0"0"-55"-15,0 0-20 0,0 0 4 16,0 0-5-16,0 0 14 16,0 0-4-16,0 0 3 15,0 0 1-15,0 0-15 16,0-35-9-16,0 32-4 16,0 0 3-16,-1 3-2 15,-2-4-1-15,0 1 10 16,-2 1-8-16,1 0-2 15,-2-2-1-15,-2 0 4 16,-3-3-3-16,-3 1-1 16,-2 0 0-16,-1 1-2 15,-2 0 2-15,1 0 0 0,-2 0 1 16,3 1 0-16,0 0 1 16,-1-2 0-16,3 3-1 15,-1-1-1-15,2 0 0 16,0-1 2-16,2 1-1 15,0-1 3-15,-2 1-1 16,-1 0 1-16,1 0 2 16,0 0 4-16,-2 1 4 15,2-2 13-15,1 2-25 16,-3 1-1-16,4-2-1 16,-2 4 2-16,-1 0 0 15,0 0-2-15,-1 0 0 16,-2 0 0-16,3 0 0 0,0 0 0 15,0 0 0-15,0 0 0 16,-6 0 1-16,1 0-1 16,-3 0 0-16,-2 0 0 15,1 0 4-15,2 0-3 16,-1 2-1-16,2 2 0 16,-2 2 0-16,6-1 0 15,-1 3 0-15,3 0-1 16,0 0 1-16,5-1-1 15,0 3-1-15,0-3 0 16,4 0 2-16,0 3-3 16,-2 0 1-16,2-1 2 0,-3 2 0 15,-2 0 1 1,1 2-1-16,1 1 1 0,-1 0-1 16,-1 1 0-16,2 2 0 15,-1-3 0-15,2 2-1 16,1-2-1-16,2 0-1 15,1 3-4-15,-2-3 7 16,4 5-3-16,2-1 2 16,0 3 0-16,0 2-2 15,5 0 3-15,2-1 0 16,2 0 0-16,1 2 0 16,1-3 0-16,3-1 2 15,2 0-2-15,3-1 1 0,2-2 0 16,6-2-1-1,3 1 3-15,3-1 0 0,8-3-2 16,1 2 2-16,-4-4-2 16,0 0 1-16,-6 2-1 15,-2-3 1-15,0-4-2 16,5-2 2-16,-2-3 4 16,0 0-4-16,2 0 1 15,-2 0-2-15,2 0 0 16,-4-3 0-16,-3 1 0 15,-4-3 2-15,-7 1 0 16,-4-2 1-16,-4-1 19 0,1-4 13 16,4-3 0-1,1-3-21-15,4-6-6 0,3-2-6 16,2 0 3-16,-4 2-1 16,-1 2 5-16,-4 4 0 15,-2 2-4-15,1-1 0 16,-2-1-1-16,3-3 3 15,-4-2-3-15,-3-2 14 16,-7-2 12-16,-1-2-15 16,0-1 16-16,0-4-22 15,-6-1-6-15,-7 2 4 16,-3 7-3-16,1 4-3 16,0 5-2-16,0 6 0 15,0 4-2-15,-3 6-13 0,-7 0-44 16,-6 16-18-16,-4 5 7 15,-1 1-39 1,5-3-42-16,10-12-179 0</inkml:trace>
  <inkml:trace contextRef="#ctx0" brushRef="#br0" timeOffset="-89125.36">9770 9583 131 0,'0'0'48'15,"0"0"49"-15,0 0-29 16,0 0-6-16,0 0-28 16,0 0-1-16,0 0-3 15,0-36-6-15,0 31 0 0,0-2-3 16,-2 1-12-16,0 0 33 15,0 1-23-15,1-1 11 16,-2 0-10-16,0 1 6 16,0 0-7-16,0 0-1 15,0 0-2-15,-3 0-10 16,4 0 3-16,-1 3-2 16,2-3-6-16,-4 0 0 15,1-2 0-15,-2 0-1 16,-1 1 0-16,-1-2 1 15,-1 0 0-15,3 2-1 16,-4-2 2-16,2 2-1 16,-2-2-1-16,-7 2-1 15,-1 0-2-15,-2-1-5 0,-1 1 8 16,2 0 4-16,-1 2-1 16,-1 0-3-16,2-1 1 15,2 2-2-15,-1 0 2 16,2 0-1-16,-2 0 1 15,3 0-1-15,-3 1 0 16,-1-1 0-16,-4 1 0 16,1 1 0-16,-4 1 0 15,3 0-2-15,-3 0 2 16,-2 0 0-16,3 0-1 16,-4 0 3-16,0 0-3 0,5 0 1 15,-1 6 0 1,2-1 0-16,-1 1 0 0,2 0 0 15,2-1 0-15,-2-1 0 16,7-1 0-16,2-1 1 16,-2 0 0-16,3 1 1 15,-4 0-1-15,2 1-1 16,-4 0 0-16,-1 2 0 16,-5 1 0-16,3-3 1 15,3 2-1-15,0 1 0 16,5-1 0-16,-3 0 0 15,3 4 0-15,-1-1 0 16,-2 1-1-16,-1 2 0 16,3 0 1-16,-2 1 0 0,4 1-2 15,-1 0 1 1,2-1 0-16,3-1 1 0,1 2-1 16,-2 3 1-16,2 2-4 15,-1 6 4-15,3 4 2 16,0 2-2-16,3 2-1 15,2 2 0-15,0 1 1 16,0-5-2-16,0-4 2 16,0 0-1-16,11-5 0 15,1 2 0-15,4 1 2 16,1 2-1-16,4 1 0 16,7 1 0-16,1-1 0 15,3 4 1-15,2-3-1 16,4 2 0-16,1-3 0 0,8-3 0 15,-3-3 3-15,6-4-3 16,1-6 0-16,-2 0-3 16,2-3 3-16,1 0 1 15,0-2 1-15,3-1-1 16,0-3 1-16,4-1-2 16,2-2 1-16,3 0 0 15,3-7 0-15,4-10 0 16,1-4 3-16,-3-1-4 15,-8-3 2-15,-6 4-1 16,-10 0 3-16,-6 0-4 0,-8-1 5 16,-6-2 0-1,-4-2 0-15,-6-1 6 0,-6-1 15 16,-6-4-4-16,-3-5-4 16,0 0-4-16,-13 0-3 15,-13-2 2-15,-7 3-10 16,-2-1-3-16,-6 1-2 15,0 6 1-15,-1 2-1 16,0 4-5-16,6 6 6 16,2 7-1-16,8 3-14 15,10 8-16-15,2 0-14 16,4 22-80-16,0 14-61 16,-6 0-111-16</inkml:trace>
</inkml:ink>
</file>

<file path=ppt/ink/ink2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5-05-14T14:53:57.445"/>
    </inkml:context>
    <inkml:brush xml:id="br0">
      <inkml:brushProperty name="width" value="0.05292" units="cm"/>
      <inkml:brushProperty name="height" value="0.05292" units="cm"/>
      <inkml:brushProperty name="color" value="#FF0000"/>
    </inkml:brush>
  </inkml:definitions>
  <inkml:trace contextRef="#ctx0" brushRef="#br0">20028 5995 671 0,'0'0'47'0,"0"0"-34"15,0 0 6-15,0 0 28 16,0 0-4-16,0 0-11 16,0 0-3-16,0 0-2 15,0 2-9-15,0-1-8 16,-2-1-2-16,2 2 0 15,0-2-2-15,0 0-2 0,-1 1-4 16,1-1 0-16,0 2-1 16,0-2 0-16,-2 1-1 15,2 2-3-15,-3 8 1 16,-3 4 3-16,-1 5 1 16,-5 6-1-16,0 6 1 15,-1 6 0-15,-1 1 0 16,1 2 1-16,2-2-1 15,1-5 1-15,1-6-1 16,6-8-2-16,3-3-12 16,0-9-8-16,0-5 3 0,18-3 0 15,12-1 14 1,10-18-1-16,3-8-10 16,-5 0 13-16,-3-3 3 0,-10 2 2 15,-4 2 4 1,-10 6 20-16,-4 6-5 0,-2 7-12 15,-2 6-5-15,3 1-4 16,1 0-5-16,5 3 0 16,5 11 2-16,-2 4 1 15,2 3-2-15,0 2 4 16,1 0 1-16,1 1-1 16,-4-4 0-16,3-8-1 15,-3-1-6-15,0-8-2 16,-3-3 5-16,-2 0 4 15,1-2 1-15,2-16 6 0,-3-8 2 16,-4-4 11 0,-6-4-3-16,0-2-7 0,-6 0 4 15,-10 1-12-15,4 8-1 16,3 3 3-16,5 12-4 16,4 2 0-16,0 7-11 15,13 3-38-15,21 0-181 16,14 0-83-16</inkml:trace>
  <inkml:trace contextRef="#ctx0" brushRef="#br0" timeOffset="234.35">20742 6017 487 0,'0'0'143'0,"0"0"-37"15,0 0 5-15,0 0-58 16,0 0-33-16,0 0-20 15,-27 5-1-15,18 26 1 16,-2 12 2-16,-3 6-2 16,1 5 3-16,1-4-2 15,3-4 0-15,1-8-1 16,5-10-26-16,3-8-32 16,0-9-55-16,3-11-71 15,11-1-232-15</inkml:trace>
  <inkml:trace contextRef="#ctx0" brushRef="#br0" timeOffset="834.41">20736 5986 672 0,'0'0'113'16,"0"0"-45"-16,0 0-31 15,0 0-25-15,0 0 6 16,21-81-1-16,5 68-13 0,6 5-2 16,6 2 0-16,-3 6-2 15,-8 0-3 1,-3 0 3-16,-2 13-2 0,-4 4-1 15,-5 9-21-15,-3-1-23 16,-10 2-19-16,0-1-22 16,-12-2 15-16,-13-1 37 15,-8-3 12-15,3-3 15 16,3-3 8-16,9-4 1 16,8-5 16-16,7-2 14 15,3 0 15-15,0 1 9 16,0 4-19-16,0 6-9 15,7 8 20-15,6 4-36 0,3 6-4 16,3-1-1-16,0 0-3 16,-5-3-1-16,-2-5 1 15,-7-3 1-15,-5-6-3 16,0-3 0-16,0-3 1 16,-17 0 0-16,-10-2 0 15,-9-1 0-15,-10-5 0 16,-5 0 3-16,3 0-4 15,5-8 4-15,12-2-3 16,8 3 4-16,13 2 0 16,7 4 0-16,3 1-5 15,0 0-28-15,10 1-182 0,22 2 51 16</inkml:trace>
  <inkml:trace contextRef="#ctx0" brushRef="#br0" timeOffset="1332.33">21333 6041 644 0,'0'0'80'16,"0"0"29"-16,40-83-65 0,-29 57-16 16,-1 4-13-16,-4 0 1 15,-2 5-4-15,-4 2-1 16,0 1 1-16,-4 7-12 16,-12 2-3-16,-5 5-2 15,0 0 0-15,-2 19-3 16,1 10 3-16,0 10-1 15,4 8 3-15,1 7-2 16,5 3 1-16,8-4-3 16,4-7 3-16,0-10-9 0,4-11 4 15,10-5 7 1,-2-6 2-16,-3-1 0 16,-3-2 1-16,-6 0-1 0,0-2-2 15,0 2-1-15,-6 1-7 16,-12 2 10-16,-5 2-5 15,-7-3 2-15,-5 0-15 16,2-5-14-16,-1 0 1 16,4-3 3-16,2-1-23 15,5-1-30-15,6-1-40 16,16-2-87-16</inkml:trace>
  <inkml:trace contextRef="#ctx0" brushRef="#br0" timeOffset="1647.06">21824 5721 615 0,'0'0'114'0,"0"0"5"16,0 0-26-16,0 0-45 15,0 0-44-15,0 0-4 16,-39-29-19-16,30 80 17 16,-12 17 1-16,-3 18 0 15,-1 9 1-15,-9 12 4 16,4 1-3-16,3-2-1 16,1-10 5-16,6-9-5 15,0-10-9-15,5-15-15 0,9-15-15 16,6-14-29-16,0-19-54 15,27-14-47-15</inkml:trace>
  <inkml:trace contextRef="#ctx0" brushRef="#br0" timeOffset="2034.05">22046 5967 827 0,'0'0'19'0,"0"0"4"15,0 0-23-15,0 0-16 16,0 0 13-16,1 110 3 16,-1-46 13-16,-4 5-4 15,-3-4-4-15,2-10 0 16,5-15-1-16,0-16 0 15,0-15-3-15,18-9 5 16,15-6 3-16,11-21 2 16,7-10-8-16,-9-7-2 15,-12-3-1-15,-17 0 3 16,-13-5-2-16,-1 4-1 0,-26 3-1 16,-5 11 1-16,1 13 1 15,0 14-1-15,-2 7-9 16,3 18-44-16,-4 17-30 15,4 6-38-15,11-7-102 16</inkml:trace>
  <inkml:trace contextRef="#ctx0" brushRef="#br0" timeOffset="2313.97">22565 5963 772 0,'0'0'56'0,"0"0"55"16,0 0-45-16,0 0-66 16,0 0-14-16,0 0-5 15,-17 73 18-15,12-13 1 16,-3 10 0-16,2-1 2 15,4-4-1-15,2-7-1 16,0-12-21-16,2-8-29 16,10-13-74-16,0-18-129 15</inkml:trace>
  <inkml:trace contextRef="#ctx0" brushRef="#br0" timeOffset="2895.42">22580 5951 429 0,'0'0'119'0,"0"0"4"16,0 0-13-16,60-89-62 16,-41 68 13-16,5-1-6 15,-2 4-19-15,4 3-20 16,5 4-16-16,3 7-1 16,3 4-1-16,-1 0-1 15,-1 17-18-15,-7 8-19 16,-11 4-24-16,-13 6-47 15,-4 0 6-15,-26-2 57 16,-14-3 28-16,-7-2 20 16,3-2 1-16,7-2 3 0,13-7 3 15,12-3 41 1,6-2 7-16,4 2-13 0,2 5 0 16,0 6-2-16,2 9-19 15,13 5-13-15,2 0-2 16,-1-3-3-16,-2-7-1 15,-6-7 0-15,-6-5-2 16,-2-3 1-16,0-2-1 16,-14 1 1-16,-14-2 2 15,-14 1 0-15,-4-5-3 16,-5-6 0-16,11-1-18 16,9 0 15-16,11-8 0 15,13-4-11-15,7 3-26 16,0 1-41-16,25 0-97 15,6-2-172-15</inkml:trace>
  <inkml:trace contextRef="#ctx0" brushRef="#br0" timeOffset="3284.1">23093 6143 493 0,'0'0'76'16,"0"0"71"-16,52-105-26 15,-33 71-65-15,0 1-23 16,-1 4 4-16,-2 4-31 16,-3 5-1-16,-7 6-4 15,-4 6-1-15,-2 5-5 0,0 3-6 16,0 0 2 0,-14 14-31-16,-10 12 28 0,-6 13 5 15,1 11 2-15,-1 9 2 16,6 4 3-16,12-3-1 15,12-5 0-15,0-10 0 16,21-11-2-16,3-8 3 16,-3-11 0-16,-9-6 6 15,-6-2-5-15,-6-4-1 16,0-1-3-16,-8 4-3 16,-19 1 6-16,-10 3 6 15,-6-1-3-15,-3-1 2 16,7-2-3-16,7 2-2 15,9-2-20-15,12 0-35 16,11 2-112-16,1-5-78 0</inkml:trace>
  <inkml:trace contextRef="#ctx0" brushRef="#br0" timeOffset="3466.03">23410 6459 660 0,'0'0'79'0,"0"0"30"16,0 0-29-16,0 0-24 16,0 0-7-16,0 0-24 15,-1-25-25-15,-1 25-1 16,-5 0-87-16,-2 6-121 0,0-4-137 16</inkml:trace>
  <inkml:trace contextRef="#ctx0" brushRef="#br0" timeOffset="5154.05">13199 8987 566 0,'0'0'54'16,"0"0"47"-16,0 0-46 15,0 0-26-15,0 0-10 16,0 0-1-16,0-40 1 16,0 37 1-16,0 3-12 15,0 0-8-15,-1 0-3 16,-2 0-48-16,-2 0-54 15,1 12 14-15,4-2-93 0,0-7-248 16</inkml:trace>
  <inkml:trace contextRef="#ctx0" brushRef="#br0" timeOffset="5488.25">14712 8863 596 0,'0'0'82'0,"0"0"13"16,0 0-57-16,0 0-27 16,0 0-3-16,0 0 4 15,0-2-6-15,0 2-6 16,0 0-1-16,0 0-25 16,0 5-70-16,0 9 38 15,0-4-114-15,1-6-173 16</inkml:trace>
  <inkml:trace contextRef="#ctx0" brushRef="#br0" timeOffset="5879.41">16538 9024 435 0,'0'0'112'16,"0"0"-65"-16,0 0-47 16,0 0-5-16,0 0-83 15,0 0 47-15,0 0-15 16,0 4-104-16,11-4-72 15</inkml:trace>
  <inkml:trace contextRef="#ctx0" brushRef="#br0" timeOffset="6208.2">18435 9039 556 0,'0'0'39'0,"0"0"14"16,0 0-39-16,0 0-14 16,0 0 0-16,0 0-66 15,-17-18-5-15,17 18 11 16,15 1-113-16,10-1-90 16</inkml:trace>
  <inkml:trace contextRef="#ctx0" brushRef="#br0" timeOffset="6512">20143 8895 128 0,'0'0'196'0,"0"0"-148"15,0 0-24-15,0 0-12 16,0 0-12-16,0 0-110 15</inkml:trace>
  <inkml:trace contextRef="#ctx0" brushRef="#br0" timeOffset="6899.04">22174 8925 84 0,'0'0'72'0,"0"0"-56"16,0 0 29-16,0 0 13 16,0 0-20-16,0 0 26 15,36 0-22-15,-36 0-8 16,0 0-34-16,0 3-37 15,-8 5-20-15,-7-2-123 16</inkml:trace>
  <inkml:trace contextRef="#ctx0" brushRef="#br0" timeOffset="7116.16">22174 8925 136 0,'-21'56'0'0,"21"-54"-136"16</inkml:trace>
  <inkml:trace contextRef="#ctx0" brushRef="#br0" timeOffset="9593.22">10220 10369 318 0,'0'0'91'16,"0"0"-34"-16,0 0-16 15,0 0 15-15,0 0 23 16,0 0-39-16,0 0-3 16,0-21-20-16,0 21-15 15,0 0-2-15,-2 0-53 16,-4 18-149-16,-2 5 107 16,-8-2-270-16</inkml:trace>
  <inkml:trace contextRef="#ctx0" brushRef="#br0" timeOffset="10253.23">10119 11810 424 0,'0'0'34'16,"0"0"32"-16,0 0-31 0,0 0 12 15,0 0-14-15,0 0 10 16,6-36 0-16,-4 35-13 16,1 1-30-16,4 0-81 15,3 14-31-15,-1 1-26 16,-5-3-212-16</inkml:trace>
  <inkml:trace contextRef="#ctx0" brushRef="#br0" timeOffset="11325.26">10559 14717 514 0,'0'0'45'15,"0"0"55"-15,0 0-71 16,0 0-29-16,0 0-8 16,0 0-10-16,20-38-37 15,-14 38-11-15,0 0-53 0,-6 3-178 16</inkml:trace>
  <inkml:trace contextRef="#ctx0" brushRef="#br0" timeOffset="19230.26">12109 10346 88 0,'0'0'21'15,"0"0"50"-15,0 0-27 16,0 0 0-16,0 0 14 16,0 0 0-16,0 0-1 15,2-36-13-15,-2 36-11 16,0-3-12-16,0 1 0 16,0-1 0-16,0-2 5 15,0 2 8-15,0 0-9 16,0 0-7-16,0 0-15 0,0 0-3 15,-4 1 0-15,0 0 0 16,-1-1 0-16,2 0 0 16,0 3 0-16,-1-1 9 15,2 1-9-15,-2 0 0 16,1 0-2-16,0 0 0 16,3 0-4-16,-1 1 0 15,1 8 4-15,0 2-2 16,0 2 3-16,16-2-3 15,9-1 4-15,10-3 6 16,8-1 9-16,3-5-5 16,1 1-6-16,-3-2-1 0,-8 0-3 15,-8 0 0 1,-8 0-15-16,-12 8-32 0,-8 9-50 16,-19 5-77-16</inkml:trace>
  <inkml:trace contextRef="#ctx0" brushRef="#br0" timeOffset="40627.04">16420 7371 61 0,'0'0'151'0,"0"0"-58"15,0 0 11-15,0 0-91 16,0 0 12-16,0 0-5 16,0 0-7-16,0 0 31 15,-23-35 24-15,21 31-51 16,1 0-10-16,-2 1 37 16,2 3-14-16,-1 0-20 15,2 0 8-15,-1 0-2 16,1 0-2-16,0 0-8 15,0 0-3-15,0 0-3 16,0 0-2-16,0 0-8 0,0 0-10 16,8 0 20-1,11 6 0-15,11 1 1 0,2 0 0 16,6 1 3-16,3 0-4 16,-1 2-10-16,5 2-25 15,0-1 11-15,3 1 1 16,3-1-2-16,1 1 11 15,3 0 13-15,-3-3-6 16,-6-1-10-16,-1-2 15 16,-5 1-1-16,1-3 3 15,2 2 2-15,3-3-2 16,5 0 0-16,-1-1 1 16,-2-1-1-16,-3-1 0 15,-6 0 0-15,-8 2 1 16,-1 1 0-16,-6-3-1 0,-2 2 2 15,1-2-3-15,-1 0 2 16,5 0-2-16,1 0 2 16,5 0 2-16,0 0 0 15,0-2 1-15,-6-1 3 16,1 0-6-16,0 0 6 16,-1 1-5-16,0 2-2 15,3-1 2-15,0 1-4 16,4-2 2-16,-3 2 0 15,2 0 0-15,-2-3-2 0,1 0 2 16,-2 1 0 0,1-2 1-16,-3 1 0 0,-1-2 1 15,-3 0-1 1,1 1 5-16,1-2 1 0,-1 1-2 16,-3 0 2-16,-2 0-4 15,-4 1 1-15,-1-3-2 16,0 1 1-16,-3-2 2 15,1 0 4-15,-2-1 2 16,-1-2 15-16,0 0 0 16,1 0-13-16,-2 0 1 15,1-2-2-15,-2 3-12 16,1-1 2-16,-2 2-2 16,1-2 3-16,-1 2-1 15,-4-2 4-15,2 3 17 0,-4-3 5 16,1-1-22-1,-1 0 2-15,-1-1-3 0,0 1 2 16,0 2 3-16,0-1-8 16,0 0 4-16,0-1-5 15,-3-1-1-15,-1 1 0 16,-2 0-1-16,-2 0-1 16,-2 0-2-16,-1 0 4 15,1 0 0-15,-2-1 0 16,4 2 2-16,1-1-1 15,2 2-1-15,-1 2 4 16,4-1-4-16,-1 2 3 0,0-1 0 16,-2 1-3-16,2-3-2 15,-3 1 2-15,0 3 0 16,0-1 1-16,0 0-1 16,-1 4-1-16,1-3 0 15,-4 3 0-15,1-1-4 16,-2-1 4-16,1 3 1 15,1-1 0-15,0 0 3 16,0 1-3-16,-1-1 0 16,0-1 1-16,-1 1 0 15,0-2-2-15,-5 0-2 16,-2-2 2-16,-5 5 0 16,0 0-1-16,-2-1 2 0,-1 1 0 15,-2 1 1 1,5 1-1-16,2-2 1 0,3 0-1 15,0 2 1-15,5-3-1 16,0 3 1-16,4-2-1 16,1-1 0-16,-2 1 2 15,2-1-4-15,-1-1 4 16,2 1-2-16,0 1 0 16,-3-1 1-16,0 2-2 15,-3-1 1-15,-2 2 0 16,-4 0-3-16,3 0 3 15,0 0 0-15,1 0 1 0,-1 0-1 16,5-1 0 0,-1 1 0-16,5-4 2 0,-1 3-2 15,1-1 1-15,-7 1-1 16,4-2-3-16,-8 1 3 16,-2-2 0-16,-3 4 0 15,0-4-1-15,0 1 1 16,1 2-1-16,-1-1 1 15,-6 1 0-15,3 1 0 16,-4 0 0-16,5 0 0 16,1 0 1-16,4 0-1 15,2-1 0-15,3 1 1 16,-1-2-1-16,-1 2 0 16,1 0 0-16,0 0 0 15,-1 0 0-15,1 0 0 0,-1 0-1 16,3 0 1-1,-1 0 0-15,-3 0 1 0,3 0-1 16,-7 0 0-16,-2 0 0 16,-3 0 0-16,-1 0 2 15,0 0-2-15,-1 0 0 16,2 3-2-16,2-2 2 16,0 2 0-16,4 0 2 15,4 1-4-15,2-4 4 16,5 3-2-16,-1-2 1 15,1 1 0-15,1-1-1 16,0 1 0-16,2-1 0 16,-1 1 0-16,2-2 0 0,-2 0 0 15,2 0 0-15,-1 0-2 16,0 1 2-16,1 0 0 16,-2 2 2-16,1-2-2 15,-2 1 0-15,-2-1 0 16,-2 1 0-16,-1-1 0 15,3-1 0-15,2 2 1 16,0-1-1-16,-1 1-2 16,-3 3 2-16,0-2 1 15,0 1-1-15,-1 1 0 16,6-5-1-16,-2 4 1 16,3-1 0-16,-1-2 1 15,-1 1-1-15,2 0 0 16,1 0-1-16,0 1 1 0,-4-3 0 15,5 4 0-15,-3-1 0 16,1-1 1-16,1 1-2 16,0 1 1-16,-2-3 0 15,3 3 0-15,-1-1 0 16,-1 0 0-16,-1 2 0 16,-1 1-1-16,-2 0-1 15,-3 2 2-15,1 1 0 16,-3 2 0-16,0 1 0 15,-1 1 0-15,1-3 0 16,3-1-1-16,6-2 0 16,1 0 0-16,5 1 0 0,-1-1-1 15,2 4-1 1,0 0 0-16,0 1 2 0,0 2 1 16,7-2-1-16,2 0 1 15,-2 0-1-15,0 0 1 16,0-2 0-16,1 4 0 15,0-1 0-15,2 2 0 16,-2 0 0-16,2 1-1 16,2 0 2-16,2 1-2 15,0-2 2-15,2-3-2 16,4 3 2-16,-3-5-1 0,2-3 0 16,-5 1 1-1,3-2 0-15,-4 1-1 0,6-3 0 16,-3 0 3-1,-1 1-3-15,0-1 0 0,-5-1 0 16,1-1-1-16,-3 1 1 16,-1 0 1-16,-3-2-1 15,1 4-8-15,-2-2-27 16,0 2 30-16,0 1 0 16,4 3-42-16,-3 2 0 15,-1-3-86-15,0-5-141 16</inkml:trace>
  <inkml:trace contextRef="#ctx0" brushRef="#br0" timeOffset="40788.68">16759 7490 520 0,'0'0'157'15,"0"0"-39"-15,0 0-63 16,0 0-12-16,0 0-25 15,0 0-18-15,0 0-28 16,-4-7-170-16,4 7-61 16</inkml:trace>
  <inkml:trace contextRef="#ctx0" brushRef="#br0" timeOffset="47885.73">13217 9093 201 0,'0'0'93'0,"0"0"-25"0,0 0-11 16,0 0-8-16,0 0 19 16,0 0-15-16,0 0-10 15,0-3-4-15,0 0-22 16,0-2 1-16,0 2-1 16,0 0-14-16,0-1 2 15,0 2 2-15,0 0-4 16,0-1 3-16,0 0-3 15,0-1 7-15,0-1 5 16,0-3-15-16,-3 2 5 16,1-5-4-16,0 2 1 0,-4 0-1 15,3-1-1-15,-2 2 0 16,-1 0 0-16,-2 2-1 16,-1-3-1-16,-5 1 1 15,-2 1-10-15,-2 0 7 16,-3 2 1-16,0-1 2 15,0 2 0-15,-1 2-1 16,1-1-1-16,3-2 3 16,2 2 0-16,2-1-3 15,5 2 1-15,2-1 2 16,-1-1 2-16,4 4-2 16,-2-3 0-16,-1 3 0 15,3-2 1-15,-2 1-1 16,-1-1 0-16,-1 2-1 0,1-1-1 15,-2 1 1-15,0-2 1 16,-1 1-1-16,0 1 1 16,1-1 0-16,1-1 0 15,-5 0 1-15,5-1-1 16,-4 1 0-16,2 1 1 16,-1-1-1-16,-2 2 0 15,2 0-1-15,-1 0 1 16,-1 0-1-16,2 0-2 15,-2 0 2-15,0 0 1 16,-4 0-2-16,5 0 2 16,3 2 0-16,-1 1 0 0,2 0 0 15,1-1 0 1,-1 1-1-16,0 0 1 0,0 1 0 16,2 1 0-16,-4-1-1 15,1 1 1-15,1-1 0 16,-2 0-1-16,1 3 2 15,1-5-1-15,1 2 0 16,-2 0 0-16,2 0 0 16,1 1 0-16,1-1 0 15,2-1 0-15,0-2 1 16,1 3-1-16,-2-1-1 0,-3 0-1 16,-1 3 2-1,1 2 0-15,-5 0 0 0,3 1-1 16,0 1 1-1,0 3-1-15,-1-2 1 0,2 3 0 16,0 0-2-16,0-1 2 16,2 1-1-16,1-4 1 15,2 2 0-15,0-3 0 16,2 1-1-16,-1 2 1 16,-1-1 0-16,3 0-1 15,0 4 0-15,0 1 0 16,0 1-1-16,0 1 2 15,7-2 0-15,4 1-2 16,2-2 2-16,0-1 0 0,0-1 1 16,2 0-1-16,3-3-2 15,-1 0 2-15,5 1 0 16,0-2 0-16,1 0-3 16,3-1 3-16,1 1 0 15,1-2 1-15,1 1 1 16,-2-3-1-16,-1-1-1 15,3 1 0-15,-3-2 1 16,3-1-1-16,-5 1 0 16,1-2 1-16,-1 1-1 15,-2 1 0-15,-2-2 2 16,2-1-2-16,2 0 1 16,-2 0 0-16,2 0 0 15,0 0 0-15,1-6 5 16,1-3 4-16,1 0-1 0,-5-3 2 15,2 2 1-15,-3-2-5 16,-5 0-1-16,-1 3 12 16,-4-2-8-16,-1-1 1 15,-1-2 8-15,2-3-11 16,3-5-2-16,0-2-2 16,2-5 0-16,1 2 0 15,-3 2-1-15,0 4-2 16,-4 7 3-16,-5 4 6 15,-4 4 6-15,-1 1-6 0,2 1-1 16,-2-3 1 0,0 4-4-16,0-3 3 0,0 1 2 15,0-4-9-15,-2-2 7 16,-2 2-5-16,-6 1-3 16,5-1-1-16,-1 6-2 15,-2-1-7-15,-3 4-55 16,-3 0-94-16,-4 0-144 15</inkml:trace>
  <inkml:trace contextRef="#ctx0" brushRef="#br0" timeOffset="48048.87">13258 9123 346 0,'0'0'96'0,"0"0"13"16,0 0 6-16,0 0-52 15,0 0-23-15,0 0-32 16,0 0-8-16,0-41-140 16,0 41-164-16</inkml:trace>
  <inkml:trace contextRef="#ctx0" brushRef="#br0" timeOffset="52849.99">15101 9096 218 0,'0'0'65'16,"0"0"-11"-16,0 0-21 15,0 0-3-15,0 0 9 16,0 0-4-16,0 0 2 0,6-17-26 16,-6 14 13-1,0 2 22-15,2-2-29 0,-2 0-5 16,0-1-6-16,0 2-2 16,0-1 3-16,0 2-2 15,0-2-2-15,0-2 4 16,0 0-5-16,0 2-2 15,0 0 2-15,0-1 1 16,0 0 4-16,-2-2-1 16,-1 1-4-16,-2-2 4 15,-1 1-5-15,2 1-1 16,-2 0 2-16,0 1-2 16,2 2 0-16,-2-3-2 0,-2 2 0 15,-2 0 0 1,4 0 2-16,0-1 1 0,0 0-1 15,-1 1 1-15,1 2 0 16,0-4-1-16,-2 5 1 16,-1-2-1-16,2-1 5 15,-2 3-4-15,3-2 3 16,-3 1-2-16,1 1-1 16,-1 0-1-16,1 0 0 15,-1 0 0-15,1 0 0 16,-1 0 1-16,0 0 0 15,3 0 1-15,0 0-1 16,-1-4 0-16,1 2 2 16,-3-1 3-16,1 1 2 0,-1 0-3 15,-2-2-2-15,2 3-2 16,-2-2 2-16,1 2-2 16,1 1 0-16,0 0-1 15,0 0-1-15,-2-1 1 16,4 1 1-16,-2-2 0 15,0-1 3-15,0 1-4 16,-3-1 2-16,2 1 4 16,0-1-5-16,0-1 0 15,-1 1 4-15,1 1-4 16,1-1 2-16,-2 0 1 16,0-2-2-16,2 4 0 15,-1-2-2-15,2 2 1 0,1 0 1 16,-2-2-1-16,0 3-1 15,1-2 0-15,2 2 0 16,0 0 1-16,-2 0-1 16,2 0-1-16,0 0 1 15,-1 0 0-15,4 0 0 16,-2 0 1-16,-1 0 1 16,0 0-4-16,1 0 4 15,-2 0-4-15,0 0 1 16,1 0 1-16,-1 0 0 15,1 0 0-15,-1 0 1 16,-2 0 1-16,0 0-1 16,-2 0-2-16,-2 0 2 15,0 0-1-15,2 0 4 0,4 0-4 16,1 0 0-16,0 0 0 16,3 0 0-16,-6 0 0 15,0 0 1-15,0 0-1 16,0 0 2-16,3 0-2 15,2 0 0-15,1 0 2 16,-2 0-2-16,1 0 2 16,-1 0-1-16,0 2-1 15,-1 1 0-15,-1 1 0 16,-2 3 0-16,-2 1 0 16,0 1 0-16,2 1 0 0,0 0-1 15,1 2 1 1,3 0 0-16,-1 1-2 0,1 0 2 15,0 0 0-15,2-1-1 16,0 0 1-16,0 0 0 16,3 3-2-16,0-1 2 15,0 3 0-15,0 0-1 16,0 3-3-16,0 1 3 16,0-1-2-16,10 2 3 15,3-3-1-15,1-2-2 16,2-3 2-16,1-2 2 15,3 2-1-15,0-1 0 16,-2-2 4-16,0 0-8 16,1 1 4-16,-3-1 0 0,4 0 4 15,1 1-2-15,0 2-4 16,1-2 4-16,-1 1-2 16,-2-1 0-16,2 0 0 15,0-3-8-15,-2 0 7 16,2-1 1-16,0 0-5 15,-4-1 2-15,2-2 3 16,-2 0 0-16,3-1 1 16,-1 0-1-16,3-1 1 15,0-2-1-15,0 1-1 16,-1 0 1-16,0-2 1 16,0 0 0-16,-4 0-1 15,-1 0 0-15,-3 0 1 0,2 0-1 16,-1 0 0-16,0 0 0 15,1 0 2-15,0-5-1 16,-1 2-1-16,-1-1 0 16,-2 2 1-16,-1-3-1 15,0 0 0-15,-3 0 5 16,3-2 1-16,3-3-1 16,1-2 1-16,5 0-4 15,-1-6 0-15,0 1 6 16,-3 0 1-16,-2 1 0 15,-4 1 12-15,3 1-14 16,-3-3 4-16,-1 3 1 0,-1-5-5 16,-4 2 4-1,0-7 2-15,-3 1-2 0,0-3-5 16,0-2 5-16,0-2 11 16,0-4-15-16,-7 0-2 15,-1 1 9-15,-3 0-5 16,1 2 8-16,0 3-10 15,-1 3 3-15,1 6-8 16,4 4-1-16,-2 5-1 16,5 4 0-16,-1 5-2 15,2 1-6-15,-5 0-53 16,-5 18-103-16,-7 6 4 16,-4-4-159-16</inkml:trace>
  <inkml:trace contextRef="#ctx0" brushRef="#br0" timeOffset="57063.03">17017 9063 63 0,'0'0'61'16,"0"0"-10"-16,0 0 29 0,0 0-34 15,0 0 15-15,0 0-10 16,0 0-15-16,0-35 6 16,0 29 15-16,-1 1-9 15,-2 0-23-15,-1 0-21 16,1 1-2-16,-4-4 3 16,2 3 19-16,-2-2-23 15,0 0 9-15,0 0 12 16,-5-1-22-16,3-1 5 15,-4 1-2-15,-2-3 2 0,-3 1 1 16,-2 2 3 0,0-1-8-16,-1 4 0 0,-2-1 2 15,1 4-2-15,-3 0-1 16,-4 1 0-16,3 1-1 16,-3 0 2-16,1 0-1 15,4 0 1-15,-2 0-1 16,3-4 0-16,0 4 0 15,4-5 2-15,-5 2-2 16,2-1 0-16,-4-1-1 16,1 2 2-16,4 0-1 15,-1 0 0-15,1 1 0 16,-1 1 0-16,0 1 0 16,0 0-3-16,0 0 3 15,1 0 0-15,2 0 1 0,-1 0-1 16,2 0 0-16,-1 0 0 15,-3 3 0-15,5 1 1 16,-1-1-1-16,3-1 1 16,0 3-1-16,2-4 3 15,0 2-3-15,1 3 1 16,-2 0-1-16,-2-1 0 16,4 3 0-16,0-1 0 15,1 0 0-15,1-1 0 16,-5 3 0-16,3-1 0 15,-3 2 0-15,0-1 0 16,0-1 0-16,2 1 0 0,-3-1 0 16,0 1 0-16,2 1 0 15,-1-1 0-15,0 1 0 16,1 0 0-16,-1 4 0 16,4 0 0-16,-2 2-1 15,3 0 1-15,3 1 0 16,2-2-2-16,1 1 0 15,4 1 1-15,0-2 0 16,0 2 0-16,0 0 0 16,4 1-1-16,7 2 2 15,3 0 0-15,2 1 0 16,3-1 0-16,1-1 0 16,3 0 0-16,3 1 0 0,3-1 3 15,3-1-2 1,1 1 0-16,-2-2 0 0,0-1 0 15,-1-3-1-15,0 1 3 16,-2-2-3-16,4-2 1 16,-1-2 0-16,3 1 0 15,1-4 4-15,2 0-5 16,1-4 3-16,0 2-1 16,3-3-2-16,-6 0 0 15,-2 0 2-15,-2 0 0 16,-4 0-2-16,3 0 1 15,1 0 1-15,0 0-2 0,5-6 1 16,0 0-1 0,1 0 2-16,6-5-1 0,-2 2-1 15,-1-4 3-15,-1 1-2 16,-3-1 3-16,-4 0 0 16,0 1 7-16,-2 0-4 15,-1 1 5-15,-3 0-3 16,-1-4-1-16,-1 1-1 15,-3-1 2-15,-3-4-4 16,0 2 2-16,-6-1-3 16,0 1 2-16,-3-2 8 15,-2-1 5-15,-5-3-9 16,0-3 8-16,-2 0-9 16,0-4 7-16,-3-4-11 15,-13 0 2-15,-6 0 1 0,-2 4-8 16,-3 5 0-1,3 8-3-15,3 6 1 0,3 7-31 16,0 4-46-16,1 0-63 16,3 15-93-16,2-1-185 15</inkml:trace>
  <inkml:trace contextRef="#ctx0" brushRef="#br0" timeOffset="65420.04">18879 9034 39 0,'0'0'28'0,"0"0"-15"16,0 0 12-16,0 0-1 15,0 0 20-15,0 0-1 16,0 0 2-16,-71-50 11 16,63 44-18-16,2-2-10 15,-3 2 21-15,3-1-27 16,-1 2 11-16,1 0-17 16,-3 5-10-16,2-3-2 15,-1-1-4-15,0 3 1 0,0-1-1 16,0 0 5-16,-1-1 1 15,1-1-4-15,-2-1 11 16,1 2-9-16,-1 1-1 16,0-1 2-16,-4 1-3 15,1-1 3-15,-2-1-3 16,-2 1-1-16,4 1 2 16,-3-1-1-16,-1 0 1 15,-1 1 2-15,2-1-4 16,1-1 2-16,3-1-2 15,-2 4 5-15,4-4-3 0,-1 4 0 16,0-4 4 0,0 3-2-16,1 1-1 0,-2-2 2 15,1 1-2-15,-3 1 0 16,3-1 2-16,-1 1-2 16,-3 1-4-16,2-2 2 15,-4 0-1-15,1 1-1 16,-5 1 1-16,2-2-1 15,-1 0 0-15,2 1 2 16,2 1 4-16,3-1-4 16,-1 1 0-16,1 0 0 15,1 0-1-15,-1-2-1 16,0 1 6-16,1 0-3 16,-2-1 1-16,-2 1 12 15,-3 0-8-15,3 1-7 0,1-2 4 16,0 2 1-1,3 0-5-15,0 0-1 0,2 0 1 16,2 0-1-16,-1 0 1 16,1 0-1-16,-2 0-1 15,1 0 1-15,-2 3 0 16,3 1 1-16,-2 0-1 16,-2 1 0-16,1 1 0 15,1 0 0-15,-2 2 0 16,1-2 0-16,-1 2 0 15,-2 3 0-15,4 0-1 16,-1 1 0-16,2 3 1 0,-1 0 0 16,2 2-1-16,-1 2 1 15,3-1 0-15,3 2 0 16,-2-2-1-16,1 0 1 16,2 0 1-16,2-4-1 15,0-2 0-15,0-1 0 16,0 2-1-16,0-3-1 15,2 3 1-15,7 0 1 16,3 2 0-16,2 0-1 16,0-1 1-16,2 1-1 15,-2-1 0-15,4-2 1 16,-3 2 0-16,1-3 1 16,1 0-2-16,-1-2 2 0,2 4-1 15,-2-3 0 1,4 4 1-16,-1 2-1 0,4 0 0 15,-1-1 0-15,2 1 0 16,-3-1-1-16,0-2-1 16,-2 0 0-16,-3-1 0 15,1-1 2-15,-2 0-1 16,0-1 0-16,3 2 1 16,4 0-4-16,3 0 4 15,3-1 0-15,2-2 0 16,-1 2-1-16,-1-4 1 15,-5-1-2-15,-1-1 2 16,-3-1 1-16,-3 1-1 0,2 0 1 16,2-2-1-16,-4-1 1 15,4 0 1-15,-2-2-2 16,-1 0 1-16,3 0 1 16,-1 0-1-16,4 0 1 15,-1 0 1-15,-1 0-3 16,-2-2 2-16,0-3-2 15,-2 0 0-15,-1-1 2 16,3-2 0-16,-2-2 2 16,2-2 4-16,3-5 2 15,3-2 0-15,0-3 3 0,-1 1-4 16,-4 2 0 0,0 2 6-16,-3-2-13 0,-2 1 4 15,-1-3-4-15,-3 1 2 16,-3 0-2-16,-5-2 0 15,-2 2 1-15,-1-1 11 16,0 0-13-16,0-4 5 16,-10 0 2-16,-7 0 2 15,1-3-3-15,0-2 1 16,0 1 0-16,2-3 2 16,2 1-3-16,1 0 10 15,2 0-8-15,3 3 3 16,2 6-10-16,2 8 1 15,-1 8-3-15,-1 6-13 16,-9 6-184-16,-7 11-67 16,-7-3-137-16</inkml:trace>
  <inkml:trace contextRef="#ctx0" brushRef="#br0" timeOffset="65607.59">18652 9145 474 0,'0'0'0'0,"0"0"-102"0,0 0-110 15</inkml:trace>
  <inkml:trace contextRef="#ctx0" brushRef="#br0" timeOffset="68466.02">20001 9194 80 0,'0'0'79'15,"0"0"3"-15,0 0-16 0,0 0 40 16,0 0-43 0,0 0-3-16,0 0-4 0,-11-37-18 15,11 37-10-15,0 0-12 16,0 0-2-16,0 0 0 16,0 0-12-16,8 0-2 15,7 0-3-15,0 0 2 16,6 0-3-16,4 0 0 15,-1 0 1-15,4 0 3 16,6 3-2-16,4 1 0 16,1-3-13-16,1-1 2 15,0 0-1-15,-3 0 9 16,-2 0 4-16,-2-10 0 16,-2 0 1-16,-1 0-1 15,-3 1-4-15,-1-2-3 0,-3 3-5 16,-4-2 13-1,-1 0 0-15,-6-1 1 0,0 0 3 16,-2-1 10-16,4-5 14 16,1 0-19-16,4-2-4 15,1-3-1-15,0 5-3 16,3-2-1-16,-3 4 2 16,0-1-2-16,-4 3 1 15,-2 1-1-15,-4 3 0 16,-1 1 3-16,-4-3 0 15,-1 0-1-15,-2 0 1 16,-2-1 1-16,0-4 0 0,0 2 6 16,0-2-8-1,1-1 0-15,2-1 4 0,0-1-4 16,-1 2 2-16,-1-2 7 16,-1 4-6-16,0-1 4 15,0 3-4-15,0 1 9 16,0 0-6-16,-4 4 3 15,-4-1-8-15,-1 4-1 16,-3-1-2-16,-1 0-3 16,-3 2 2-16,-4-1 0 0,-4 2 1 15,0 1-1 1,-2 1 1-16,0 0 0 0,2-1 0 16,0 2 0-1,2-1 2-15,3-1-1 0,4 1-1 16,-1-1 0-16,2 1 1 15,2-3 1-15,-1 3 0 16,5-4 0-16,-4 2 5 16,2-2 10-16,-11-2-11 15,0 2-2-15,-4-3-3 16,-4 1 6-16,2 2 1 16,-5-2-3-16,-4 2-4 15,-6 1 1-15,-1-1-1 16,-1 1 0-16,1 3-1 15,3-1 0-15,4 2 1 16,3 0-2-16,3 0 2 0,-5 0-2 16,-4 0 1-16,-3 0 0 15,1 3 0-15,6 5 4 16,8-2-4-16,8 2 0 16,0 2-2-16,-2 0 2 15,4 0 0-15,-1 0 0 16,5-1 0-16,-2 1 0 15,1-1 0-15,1 1 0 16,0 0 0-16,3 1 0 16,-1 4-1-16,2 0-1 15,3 4 1-15,0 3 1 0,-3 5 0 16,3 4-1-16,2 3 0 16,-1 4 0-1,1 2-2-15,4 2 3 0,0-2 0 16,0-4 0-16,2 1-3 15,14-1 1-15,9 0-2 16,9-2 3-16,12-3-1 16,8-5 1-16,4-2 2 15,5-6-2-15,-6-2 1 16,-2-5-1-16,-6-2 1 16,-4-6 1-16,-2-3 0 15,-1 0-1-15,-3 0 1 16,-2 0 0-16,-5 0-1 15,-9-4-2-15,-4-1-4 16,-9 2 6-16,-6-2 0 16,2 2 2-16,-5 1-2 15,-1 2-2-15,2 0 2 0,-2 0-93 16,0 0-127-16,1 0-137 16</inkml:trace>
  <inkml:trace contextRef="#ctx0" brushRef="#br0" timeOffset="68666.88">20220 9294 551 0,'0'0'72'0,"0"0"35"16,0 0-25-1,0 0-44-15,0 0-20 16,0 0-18-16,-15-34-21 0,15 34-123 15,18 0-20-15,3 0-92 16</inkml:trace>
  <inkml:trace contextRef="#ctx0" brushRef="#br0" timeOffset="70412.16">22340 8749 97 0,'0'0'60'16,"0"0"24"-16,-81-42-16 15,53 30-27-15,2 0-13 16,3 3 30-16,-1 1-29 16,1 2-22-16,-2 2-5 15,0-3 0-15,1 4 2 16,4 0 4-16,-2 2 0 16,-2-2-5-16,-1 3-1 15,-3-2 0-15,-1 2 0 16,1 0-2-16,4 0 0 15,-2 0 2-15,3 0-1 16,0 0-1-16,2 2 3 0,0 2-3 16,2 0 0-16,3-2 2 15,-1 1-1-15,7-1-1 16,-2 1 1-16,3 0-1 16,-3 0 1-16,-1 0-1 15,-2 0 2-15,2 1-2 16,0-1 0-16,0 3 1 15,4 2-1-15,0 3-1 16,-3 3 1-16,1 3 0 16,1 5 0-16,1 2 0 15,0 2 0-15,6 1 1 16,3-1-1-16,0-2 1 0,0 1-1 16,3-1 0-1,9-4 1-15,0-1 3 0,3-2 3 16,4 0 12-16,5 1-11 15,5 0 0-15,4 2 6 16,4 0-6-16,6 0 4 16,2-5-4-16,10-1-2 15,3-8 0-15,3-5 2 16,3-1 4-16,5-3 16 16,6-18-5-16,7-5 2 15,1-8 14-15,-4 2-7 16,-12 0-6-16,-10 4-7 15,-15 2-8-15,-9 3 6 16,-9-1-7-16,-9 4 0 16,-8-3 8-16,-7 2-7 0,0-2-4 15,-7-2-6-15,-14 0 2 16,-11-2-2-16,-2 0 1 16,-5 3-2-16,4 4 0 15,3 6-2-15,4 7 0 16,7 7 0-16,-2 0-70 15,4 14-79-15,6 2-19 16,6-7-302-16</inkml:trace>
  <inkml:trace contextRef="#ctx0" brushRef="#br0" timeOffset="70577.87">22443 8751 559 0,'0'0'101'16,"0"0"-30"-16,0 0-71 15,0 0-39-15,0 0-86 16,0 0-54-16</inkml:trace>
  <inkml:trace contextRef="#ctx0" brushRef="#br0" timeOffset="83298.38">11005 10497 59 0,'0'0'1'16,"0"0"-1"-16,0 0-3 0,0 0-3 16,0 0 6-16,0 0 11 15,0 0 15-15,-14-19-17 16,12 17 42-16,2 2-21 15,-2 0-14-15,1 0-16 16,-5 0-21-16,-2 5-14 16,-4 7-69-16</inkml:trace>
  <inkml:trace contextRef="#ctx0" brushRef="#br0" timeOffset="88645.6">9430 9997 261 0,'0'0'52'15,"0"0"27"-15,0 0-37 16,0 0 16-16,0 0 1 16,0 0-1-16,0 0-23 15,9-53-9-15,-9 48 5 16,-2 0-7-16,0 2 1 15,-1 3-11-15,3 0-11 16,0 0-3-16,0 0-9 16,0 0-23-16,0 14 18 15,0 6 13-15,11 4-4 0,3 1-1 16,2-2 6-16,-2-7-3 16,5-5 0-16,-1-7 3 15,3-3 5-15,6-1 5 16,7-9 7-16,8-15-1 15,10-13 3-15,3-9-9 16,-1-2-1-16,0-6-4 16,-8 0-2-16,-6 2-2 15,-8 3 3-15,-10 4 0 16,-6 9 3-16,-7 6-7 16,-4 10 1-16,-2 9-1 15,-3 8-7-15,0 3-43 16,0 14-202-16,-14 9 10 15</inkml:trace>
  <inkml:trace contextRef="#ctx0" brushRef="#br0" timeOffset="88809.71">10116 9733 539 0,'0'0'33'16,"0"0"5"-16,0 0-38 16,0 0-110-16,-70 97-1 15,37-56-235-15</inkml:trace>
  <inkml:trace contextRef="#ctx0" brushRef="#br0" timeOffset="94583.49">16567 11589 199 0,'0'0'103'0,"0"0"-24"16,0 0-47-16,0 0-10 16,0 0-4-16,0 0 1 15,0 0 9-15,0 0 6 16,0 0-2-16,0 0 4 15,0 0 12-15,0 0-2 16,0 0-18-16,0 0-27 16,0 0-1-16,0 0-52 15,0 6-68-15,0 4 61 16,0 0-29-16,0-2-127 16</inkml:trace>
  <inkml:trace contextRef="#ctx0" brushRef="#br0" timeOffset="105151.98">12829 10542 68 0,'0'0'241'16,"0"0"-168"-16,0 0-40 16,0 0 2-16,0 0-7 15,0 0-28-15,0 0-4 0,0-17-41 16,1 17-6-1,4 1 38-15,0 12-51 0,2-1-77 16</inkml:trace>
  <inkml:trace contextRef="#ctx0" brushRef="#br0" timeOffset="105639.93">14616 11679 135 0,'0'0'65'15,"0"0"41"-15,0 0-33 16,0 0-73-16,0 0-125 15,0 0-20-15</inkml:trace>
</inkml:ink>
</file>

<file path=ppt/ink/ink2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5-05-14T14:55:54.922"/>
    </inkml:context>
    <inkml:brush xml:id="br0">
      <inkml:brushProperty name="width" value="0.05292" units="cm"/>
      <inkml:brushProperty name="height" value="0.05292" units="cm"/>
      <inkml:brushProperty name="color" value="#FF0000"/>
    </inkml:brush>
  </inkml:definitions>
  <inkml:trace contextRef="#ctx0" brushRef="#br0">9314 8777 383 0,'0'0'104'16,"0"0"12"-16,0 0 2 0,0 0-46 15,0 0-28-15,0 0-18 16,-3-72-8-16,1 69-10 16,2 2-6-16,0 1-2 15,0 0 0-15,0 0-37 16,0 6-127-16,0 17-17 16,0 10 95-16,-10 1-163 15</inkml:trace>
  <inkml:trace contextRef="#ctx0" brushRef="#br0" timeOffset="282.59">9266 9528 506 0,'0'0'30'0,"0"0"30"15,0 0-60-15,0 0-57 0,0 0-34 16,0 0-52-16,43-22-27 15</inkml:trace>
  <inkml:trace contextRef="#ctx0" brushRef="#br0" timeOffset="620.88">9364 10430 149 0,'0'0'313'0,"0"0"-246"16,0 0-41-16,0 0-26 15,0 0-14-15,0 0-27 16,18-24-74-16,-13 26 63 16,1 9-50-16,-6 5-47 0</inkml:trace>
  <inkml:trace contextRef="#ctx0" brushRef="#br0" timeOffset="914.25">9263 11539 220 0,'0'0'104'0,"0"0"-104"15,0 0-37-15,0 0 30 16,0 0 3-16,0 0-5 15,0 41-83-15</inkml:trace>
  <inkml:trace contextRef="#ctx0" brushRef="#br0" timeOffset="19289.08">11822 7936 170 0,'0'0'106'0,"0"0"-22"15,0 0-59-15,0 0-19 16,0 0-5-16,0 0 5 15,0 0 26-15,0 0 32 16,2-8 1-16,-2 8-6 0,0 0 8 16,0-3-7-16,0 3-9 15,0-2-23-15,0 1-16 16,0 1-12-16,0 0 0 16,0 0-15-16,0 0-38 15,0 0-51-15,6 3-84 16,9 7 162-16,6-5-100 15,12-3-124-15</inkml:trace>
  <inkml:trace contextRef="#ctx0" brushRef="#br0" timeOffset="23246.57">14522 9590 309 0,'0'0'92'16,"0"0"-12"-16,0 0-10 15,0 0-42-15,0 0-1 16,0 0 13-16,0 0-1 16,0-26-13-16,0 26 2 15,0 0-28-15,0 0-30 16,0 17-132-16,0 12 116 16,-13 5-46-16,-4-4-176 15</inkml:trace>
  <inkml:trace contextRef="#ctx0" brushRef="#br0" timeOffset="23631.36">14872 10507 132 0,'0'0'54'0,"0"0"16"16,0 0-28-16,0 0-3 15,0 0-16-15,0 0-23 16,29-10-15-16,-22 10-35 16,-2 0-12-16,-2 6-5 15,-3 3-26-15</inkml:trace>
  <inkml:trace contextRef="#ctx0" brushRef="#br0" timeOffset="24244.21">15071 11510 23 0,'0'0'15'15,"0"0"-5"-15,0 0 2 16,0 0 22-16,0 0 1 0,0 0 8 16,6 0 17-1,-6 0 2-15,0 0-12 16,2 4-38-16,-2 3-12 16,0 2-23-16,0 1-113 0</inkml:trace>
  <inkml:trace contextRef="#ctx0" brushRef="#br0" timeOffset="25206.28">14457 9518 205 0,'0'0'17'15,"0"0"-6"-15,0 0-2 16,0 0-9-16,0 0-1 0,0 0-66 16,0 0 28-16,-15 24-64 15</inkml:trace>
  <inkml:trace contextRef="#ctx0" brushRef="#br0" timeOffset="25618.42">15571 9544 61 0,'0'0'0'16,"0"0"-57"-16</inkml:trace>
  <inkml:trace contextRef="#ctx0" brushRef="#br0" timeOffset="34313.2">16652 9679 54 0,'0'0'100'0,"0"0"-72"16,0 0-28-16,0 0-59 16</inkml:trace>
  <inkml:trace contextRef="#ctx0" brushRef="#br0" timeOffset="35212.52">16906 11655 9 0,'0'0'29'16,"0"0"-22"-16,0 0 1 15,0 0-8-15</inkml:trace>
</inkml:ink>
</file>

<file path=ppt/ink/ink2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5-05-14T14:57:04.220"/>
    </inkml:context>
    <inkml:brush xml:id="br0">
      <inkml:brushProperty name="width" value="0.05292" units="cm"/>
      <inkml:brushProperty name="height" value="0.05292" units="cm"/>
      <inkml:brushProperty name="color" value="#FF0000"/>
    </inkml:brush>
  </inkml:definitions>
  <inkml:trace contextRef="#ctx0" brushRef="#br0">12837 10393 379 0,'0'0'57'16,"0"0"46"-16,0 0-61 15,0 0 6-15,0 0-5 16,0 0 9-16,0 0-7 16,0 0-16-16,0-9-13 0,0 9-12 15,0 0-4-15,0 0-2 16,0 0 2-16,0 0 0 16,0 0 0-16,0 0-7 15,0 0-37-15,1 0-59 16,4 2-11-16,-1 9 27 15,0-5-37-15,1-3-176 16</inkml:trace>
  <inkml:trace contextRef="#ctx0" brushRef="#br0" timeOffset="633.74">14126 10363 200 0,'0'0'99'0,"0"0"-22"15,0 0-12-15,0 0-10 16,0 0-9-16,0 0-11 16,0-6 8-16,0 4-4 15,0 2-3-15,0 0-2 16,0 0-5-16,0 0-16 15,0 0-13-15,4 0-53 16,-4 12-80-16,0 2-12 16</inkml:trace>
  <inkml:trace contextRef="#ctx0" brushRef="#br0" timeOffset="1744.68">15079 10430 195 0,'0'0'92'0,"0"0"-46"16,0 0 8-16,0 0-32 15,0 0 8-15,0 0-3 16,4-24 19-16,-2 21 10 16,-2 1-29-16,1 1-9 15,2-1 10-15,-3 1-20 16,3 1-8-16,0 0-73 15,-2 0-79-15,-1 3-58 16</inkml:trace>
  <inkml:trace contextRef="#ctx0" brushRef="#br0" timeOffset="11479.63">16595 10810 132 0,'0'0'68'15,"0"0"28"-15,0 0-20 0,0 0-26 16,0 0-32 0,0 0 16-16,0 0 3 0,17-37-19 15,-17 33 13-15,0 2-11 16,0-1-7-16,0 3 22 15,0-2-12-15,0 0-12 16,0 0-4-16,0 1-4 16,0-2 0-16,0 1 8 15,0 1-10-15,0-1 1 16,0 2 1-16,0-2-3 16,0 2 1-16,0-1-1 15,0-2 1-15,-2-2 1 16,-3-1-1-16,0 1 1 15,-1-1-2-15,0-1 2 16,-1 1 1-16,-4 1 0 0,2 1-3 16,-1-1 0-1,0 1 1-15,-1 3-1 0,0-2 0 16,0 2 0-16,0-2 0 16,-1 2 1-16,2-3-1 15,0 1 0-15,2 1 1 16,-2 1-1-16,-2-2 1 15,4-1-1-15,-2-3 1 16,-2 2-1-16,1 1 4 16,-4-1-2-16,-4 0 2 15,1 1-1-15,-1 1-2 16,2 1 0-16,2 1 1 0,-2 1-2 16,-3 0 0-1,-2 0-2-15,2 0 2 0,2 0 2 16,4 0-2-16,2 0 0 15,1 0 0-15,-1 0 0 16,3 0 1-16,2 0-2 16,4 0 3-16,1 0-4 15,2 0 3-15,-1 0-2 16,-5 0 2-16,1 4-2 16,-1-1 1-16,2 1-2 15,-1 0 4-15,-1 2-2 16,1-1 0-16,0-2 0 15,-1 2 0-15,1-2-2 16,-2 0 2-16,0 1 0 0,-1-2 0 16,2 1 2-16,2 1-2 15,1-3 1-15,0 2-1 16,-3-1-1-16,3 1 1 16,-2 3 0-16,0-1 0 15,0 0 0-15,-1-1 0 16,0 0 0-16,0 0 0 15,3-1 0-15,-1 0 0 16,-1 0 1-16,0 0-1 16,-2 2 0-16,3-3 0 15,1 1 0-15,1-3 0 16,2 1 0-16,-1-1 0 16,1 0 1-16,-3 2-1 0,1 1-1 15,-1 0 1 1,-3 4-1-16,1-2 1 0,2-2 0 15,-2 2 0-15,0 1-2 16,-1 1 2-16,1 1 0 16,0-2 0-16,1 1 0 15,-1 0 0-15,2-1-1 16,-1 2 0-16,4 0-1 16,-2-1 2-16,2 4-1 15,0-1 0-15,0 1-2 16,0 0 2-16,0 1 0 15,2 2 0-15,7 0-2 16,-1 0 3-16,0-2 0 16,-1 1 2-16,1-2-1 15,2-1-2-15,-2 0-1 0,2-1 2 16,0-1 0-16,3 1 0 16,-1 0-2-16,1-1 2 15,-1 0 0-15,-2-1 0 16,-1 2-10-16,-1-3 7 15,-2 2-5-15,1-3 4 16,-1 1 0-16,3-2 1 16,-1 1 3-16,6-1 1 15,0 2-1-15,2-4 0 16,-1 3-5-16,1-3-11 16,-3 1 9-16,-4 1 5 0,-1-1-4 15,-2 1 4-15,0 1-3 16,0-2 0-16,2-1-2 15,-4 2 4-15,2-1-5 16,0-2 3-16,2 1 3 16,0-2 2-16,2 0 0 15,-1 0 1-15,2 0-1 16,0 0 0-16,-1 0 0 16,2-3 0-16,-1 0 2 15,-2-1-1-15,2 2-1 16,0-3 3-16,-2 2-1 15,4 0 0-15,-2 1-2 0,0-2 3 16,5 1 2 0,-3-4-3-16,2 3 5 0,1-3 1 15,-4-2 7-15,2-2-5 16,-1 3 5-16,-2-1-1 16,-2-2-2-16,2 2-5 15,-1-2 5-15,-3-2-8 16,2-1 2-16,-3 2 1 15,1-2 3-15,-1 1 3 16,1 1-3-16,0-2 8 16,-1 1-17-16,-2-1 4 15,-1 2-1-15,0 0 1 16,-3 0-1-16,0 2 6 16,0-2 0-16,0 4-2 0,0-3-3 15,-3 1 17 1,-6 2-21-16,3-1 6 0,0 1-1 15,-1 0 1-15,2 1-1 16,-1 1-2-16,3 1 1 16,0 1-1-16,0 1 0 15,2 1 0-15,-3 2-3 16,4-1 0-16,0 1-1 16,0 0 0-16,-6 0-4 15,-5 14-66-15,-5 4-54 16,-4-6-158-16</inkml:trace>
  <inkml:trace contextRef="#ctx0" brushRef="#br0" timeOffset="11654.95">16451 10830 357 0,'0'0'202'0,"0"0"-106"16,0 0-88-16,0 0-8 16,0 0-243-16,0 0-160 15</inkml:trace>
  <inkml:trace contextRef="#ctx0" brushRef="#br0" timeOffset="14158.65">16845 10649 243 0,'0'0'66'0,"0"0"2"16,0 0-13-16,0 0-11 15,0 0 4-15,0 0 7 16,0 0-23-16,0-10 0 0,0 9-10 15,0 1-15-15,0 0-7 16,0 0-72-16,0 0-88 16,1 9 98-16,3 1-121 15</inkml:trace>
  <inkml:trace contextRef="#ctx0" brushRef="#br0" timeOffset="22317.58">17167 10282 74 0,'0'0'89'0,"0"0"-38"15,0 0-15-15,0 0-17 16,0 0 7-16,0 0 4 16,0 0 14-16,0-31 8 15,0 29-25-15,0-1-2 16,-3 0 0-16,3 1 2 16,-2 1-11-16,1-2 3 0,1 2-5 15,-3-2 5-15,3 2 1 16,-2 0-6-16,2 1-3 15,-1-2 4-15,1 2 2 16,-2-2-8-16,2 2-2 16,-2 0-7-16,0 0-2 15,2 0 0-15,0 0 0 16,0 2-18-16,0-2-60 16,12 0-91-16</inkml:trace>
  <inkml:trace contextRef="#ctx0" brushRef="#br0" timeOffset="24356.16">17990 10378 84 0,'0'0'7'0,"0"0"-4"0,0 0 23 15,0 0 38-15,0 0-4 16,0 0-12-16,0 0-31 16,0 0-17-16,0 2-5 15,0 1-22-15,0 0 8 16,-1-3-27-16,1 0-38 15</inkml:trace>
  <inkml:trace contextRef="#ctx0" brushRef="#br0" timeOffset="29562.99">11773 11967 68 0,'0'0'23'16,"0"0"3"-16,0 0 6 16,0 0 19-16,0 0-15 15,0 0-1-15,0 0 8 16,5-8-10-16,-2-1 2 16,-2-1 17-16,-1 3-14 15,0-4 1-15,0 5-6 16,0-1-9-16,0 3 5 15,0 2-22-15,0 2-7 0,0 0 0 16,0 0 0-16,0 0-5 16,0 0-26-16,0 0 5 15,0 6-13-15,0 6-11 16,0 0-31-16,0-6-73 16</inkml:trace>
  <inkml:trace contextRef="#ctx0" brushRef="#br0" timeOffset="32075.78">16676 11445 48 0,'0'0'101'15,"0"0"-51"-15,0 0 3 16,0 0-5-16,0 0-4 16,0 0-17-16,0 0 3 15,2-47-14-15,-2 45 4 16,0-4-2-16,0 2 1 16,-3 1 0-16,-2-1-6 0,-1 3-7 15,0 1-4-15,-3 0-1 16,-1 0-1-16,-4 0 0 15,1 0 3-15,-5 0-3 16,0 0 1-16,-3-2-1 16,-3-1 0-16,-1 2 2 15,0-2-2-15,1 1 0 16,-2-1 1-16,1 0-1 16,3 1 0-16,2-1 0 15,-2-1 0-15,4-1 2 16,-2 0-2-16,0 1 1 15,-2 1-1-15,2-2 1 0,-2 2 0 16,1 3 3-16,2-2-3 16,-1 2 3-16,-1 0-4 15,3 0 2-15,-1 0-2 16,0 0 1-16,8 0-1 16,0 0 0-16,1 0 0 15,1 0 0-15,2 0 0 16,-2 2-3-16,1 3 3 15,1 2 0-15,-1 1 0 16,0 0 0-16,2 1-1 16,0-2 1-16,-1 1 0 15,1 1 0-15,-2 0 3 16,-1 1-3-16,-1 0-4 0,1 0 2 16,-2-1-3-1,3 2-3-15,-2-2 0 0,3 0-1 16,-1-2 6-16,1 1 0 15,2-5 1-15,-1 3 2 16,0-2 2-16,2 3-2 16,-1-3-1-16,2 6 1 15,2-1 0-15,-1 1-2 16,2 3 2-16,0-1 0 16,0 2 0-16,0 0 0 15,0 1 0-15,0-1 0 16,3 1-1-16,3-1 1 15,3-1-1-15,4 1-1 16,6 0 1-16,4 2-5 0,1-1-9 16,0-1 0-16,-4 2-8 15,-3-2-8-15,-3-1 9 16,-1-1 5-16,-2-3 14 16,-1-2 2-16,2 0 1 15,2-3 0-15,2 2 1 16,0-1-1-16,2 1 0 15,0-1 0-15,-1 0 0 16,-1-1 0-16,-1-1-4 16,0-2-6-16,0 1 0 15,-1-2 6-15,-3 0 4 0,1 0 3 16,3 0-2 0,0-2 11-16,1-1-4 0,-1 0-3 15,1 1-3-15,0 1-1 16,3-1-1-16,0-1 3 15,1 0-2-15,2 1 4 16,-3-3 4-16,-1 0 19 16,0-1-6-16,-4 1-4 15,-1-1-1-15,-1-1-4 16,-3 1-7-16,1 1-1 16,-2-3 2-16,-3 4 0 15,2-2 3-15,0-1-2 0,1-3 12 16,-1-1-17-1,2 0 0-15,1 0 0 0,-2-2 3 16,0 1 1 0,-2 1 6-16,1-1-5 0,-1 0-5 15,-2 1-1-15,1 0 3 16,-1 0-2-16,0-2 4 16,4 0 4-16,-3 1-3 15,1 0 0-15,-2 0 16 16,1 2-3-16,-4 0-7 15,0 0 0-15,-1 1 15 16,0 2-2-16,0-1-13 16,-1-1 5-16,-8 1-12 15,-3-1-1-15,-3-2-1 16,-1 3-3-16,-2 1-2 16,-1 1 0-16,5 2 2 15,4-1-2-15,1 5 0 0,4 0-1 16,2 0 1-16,3 0-1 15,-3 0-4-15,2 0 1 16,1 0 2-16,-2 3 0 16,1-1 2-16,1 4 0 15,-3 4-1-15,1 1-19 16,-1 4-51-16,2 2-10 16,1-3-53-16,0-8-175 15</inkml:trace>
  <inkml:trace contextRef="#ctx0" brushRef="#br0" timeOffset="49267.68">18820 11667 28 0,'0'0'33'16,"0"0"0"0,0 0 28-16,0 0-9 0,0 0-12 15,0 0-19-15,0 0-8 16,0 0-6-16,0-8 7 16,0 8 18-16,0-2-2 15,0-1 12-15,0 0-18 16,0 0 9-16,0 2-10 15,0 0 0-15,0-1 13 16,0 2-12-16,0 0-14 16,0 0-6-16,0 0-2 15,0 0 2-15,0 0 7 16,0 0 5-16,0 0 13 16,0 0 3-16,0 0-13 15,0 0-7-15,0 0-5 0,0 0-3 16,0 0 2-16,0 0 0 15,0 0-5-15,0 0 5 16,0 0 4-16,0-1-2 16,0 0 11-16,0-6 11 15,0 2-15-15,0-3-13 16,0 1 1-16,0 1 2 16,1 2-2-16,2 0 1 15,-3 1-2-15,0 3 3 16,0-2-3-16,0 2-2 15,0 0-9-15,0 0-68 16,-7 17-40-16,-8 5 18 0,-9-6-187 16</inkml:trace>
  <inkml:trace contextRef="#ctx0" brushRef="#br0" timeOffset="50648.68">19674 11662 168 0,'0'0'82'0,"0"0"-66"16,0 0 4-16,0 0 20 15,0 0 10-15,0 0-5 16,-1 0 4-16,-2 0 19 16,3 0 5-16,0 0-2 15,-3 0-15-15,3 0-8 16,0 0-20-16,0 0-17 16,0 0-9-16,0 0-1 15,0 0 0-15,0 0 0 0,0 0 0 16,0 0 2-16,0 0-2 15,0 0-1-15,0 0-4 16,0 0-67-16,0 11-81 16,-6 0 4-16</inkml:trace>
  <inkml:trace contextRef="#ctx0" brushRef="#br0" timeOffset="78861.76">18779 12547 150 0,'0'0'73'16,"0"0"-10"-16,0 0-5 16,0 0-18-16,0 0 16 15,0 0-2-15,0 0-23 16,0 0-16-16,0 0 10 16,0-9 21-16,0 9-26 15,0 0-20-15,0 0-2 16,0 5-98-16,-5 11 45 15,-10 1-132-15</inkml:trace>
  <inkml:trace contextRef="#ctx0" brushRef="#br0" timeOffset="79832.03">19543 12511 428 0,'0'0'33'0,"0"0"7"15,0 0-10-15,0 0 2 16,0 0 5-16,0 0 5 16,0-11 1-16,0 11-20 15,0 0-17-15,0 0-6 16,0 0-15-16,0 0-84 16,0 9 10-16,0 3-6 15,0-5-190-15</inkml:trace>
  <inkml:trace contextRef="#ctx0" brushRef="#br0" timeOffset="80829.43">20241 12518 238 0,'0'0'87'15,"0"0"11"-15,0 0-47 16,0 0-19-16,0 0-14 16,0 0 2-16,0-6 2 0,0 6-7 15,0 0 0-15,0 0-15 16,0 0-13-16,0 6-91 16,0 2-6-16,0-5-233 15</inkml:trace>
  <inkml:trace contextRef="#ctx0" brushRef="#br0" timeOffset="81893.99">20975 12426 89 0,'0'0'9'0,"0"0"-7"16,0 0-2-16,0 0 3 15,0 0 14-15,0 0 33 0,-1 0 3 16,1 0-53-16,0 0-47 16</inkml:trace>
  <inkml:trace contextRef="#ctx0" brushRef="#br0" timeOffset="92133.75">24151 16002 64 0,'0'0'23'0,"0"0"34"15,0 0-31-15,0 0 20 16,0 0-19-16,0 0-7 16,0 0 31-16,-10-26-9 15,10 23-17-15,0 0 10 16,-1 2-22-16,-1 1-7 15,2 0 6-15,0 0-3 16,0-3-4-16,-3 3 8 16,1 0-5-16,0-3-2 15,-1 2 2-15,-1 0 5 16,2-2 2-16,-2 1 22 16,1 1 11-16,-2 0-20 15,0-1-15-15,0 1 14 0,-1 0-20 16,3-2 8-16,0 1 7 15,1 2-1-15,-1-1-17 16,0 1 2-16,2 0-6 16,-1 0 0-16,2 0 0 15,0 0-2-15,0 0 0 16,0 0 0-16,0 0 2 16,12 5-1-16,11 0 1 15,6 0-7-15,9-1 3 16,7 2 3-16,11-5-3 15,9 1-6-15,15-1 6 16,3-1-9-16,4 0 0 16,-3 0-7-16,-2 0-24 15,-8-4 29-15,-11-3 12 0,-15 0 3 16,-14 2 3-16,-13-1 9 16,-11 0 1-16,-4 4 5 15,-6-1 14-15,0 3-29 16,0 0-3-16,-15 0-119 15,-4 0-22-15,-1 5-251 16</inkml:trace>
  <inkml:trace contextRef="#ctx0" brushRef="#br0" timeOffset="92310.42">24920 15995 242 0,'0'0'352'16,"0"0"-210"-16,0 0-47 15,0 0-95-15,0 0-38 16,0 0-141-16,-42-29-34 16</inkml:trace>
  <inkml:trace contextRef="#ctx0" brushRef="#br0" timeOffset="94763.69">17019 15901 321 0,'0'0'113'16,"0"0"-32"-16,0 0-10 16,0 0-36-16,0 0-34 15,0 0-1-15,0 0-1 16,0 0 0-16,0 0 1 16,0 0 1-16,0 0 2 15,0 0 16-15,0 0 10 16,0 0 10-16,0 0-5 15,0-1-2-15,0 0-13 16,0 1-6-16,0 0-3 0,0 0-1 16,0 0 0-16,0 0 2 15,0 0 4-15,0 0 0 16,0 0 4-16,0 0-9 16,0-3-5-16,0 1-5 15,0 2 0-15,0 0-2 16,0 0-5-16,0 0-12 15,0 0-18-15,0 0-99 16,0 0-115-16,-2 3-11 16</inkml:trace>
  <inkml:trace contextRef="#ctx0" brushRef="#br0" timeOffset="98368.76">17780 16119 85 0,'0'0'18'0,"0"0"-9"15,0 0-3-15,0 0-6 16,0 0-1-16,0 0-3 16,0 0 4-16,2 0 3 15,-2 0 4-15,0 0-1 16,0 0-3-16,0-1-1 16,0 1 2-16,0 0 3 15,0 0-1-15,0 0-6 16,0 0 0-16,0 0-48 15,0 0 33-15,0 0-18 16</inkml:trace>
  <inkml:trace contextRef="#ctx0" brushRef="#br0" timeOffset="115118.27">18672 11637 56 0,'0'0'3'0,"0"0"-1"0,0 0 7 15,0 0 10-15,0 0 22 16,0 0 65-16,0 0 17 16,0 0-42-16,0 2-8 15,0-2-30-15,0 0-18 16,0-2-11-16,0 0 11 15,0 2-4-15,0-2-18 16,0 2 9-16,0 0-6 16,0 0-5-16,0 0 0 15,0 0-1-15,0 0 0 0,0 0 2 16,0-1-1 0,0-2-1-16,0 0 0 0,0 2 0 15,0-2-1-15,2 2-8 16,5 1-66-16,-1-3-62 15,0 3-70-15</inkml:trace>
  <inkml:trace contextRef="#ctx0" brushRef="#br0" timeOffset="116803.32">18764 12282 122 0,'0'0'152'0,"0"0"-69"16,0 0-16-16,0 0 3 16,0 0-39-16,0 0 3 0,0 0-28 15,3 0-6-15,-3 0-146 16,0 0-7-16</inkml:trace>
  <inkml:trace contextRef="#ctx0" brushRef="#br0" timeOffset="118245.73">18785 12964 387 0,'0'0'62'15,"0"0"-62"-15,0 0-14 16,0 0-19-16,0 0-25 15,0 0-62-15,5 2-3 16</inkml:trace>
  <inkml:trace contextRef="#ctx0" brushRef="#br0" timeOffset="145110.16">18760 12280 203 0,'0'0'0'15</inkml:trace>
  <inkml:trace contextRef="#ctx0" brushRef="#br0" timeOffset="-211545.55">17555 8690 238 0,'0'0'106'16,"0"0"-50"-16,0 0 14 15,0 0-24-15,0 0-6 16,0 0 5-16,0 0 0 0,0 0-13 15,0-2-25-15,0 2-7 16,0 0-1-16,0 0-2 16,0 0 0-16,0 0-6 15,0 0-35-15,0 0-46 16,0 8 60-16,0 7-41 16,0-2-74-16,0 1-99 15</inkml:trace>
  <inkml:trace contextRef="#ctx0" brushRef="#br0" timeOffset="-211359.96">17538 8900 320 0,'0'0'48'0,"0"0"-25"16,0 0 16-16,0 0-8 15,0 0-24-15,0 0-7 16,0 6 0-16,0 1 0 15,0 2-1-15,0 5-31 16,0 0-48-16,0 0-126 16</inkml:trace>
  <inkml:trace contextRef="#ctx0" brushRef="#br0" timeOffset="-211163.69">17503 9201 153 0,'0'0'186'0,"0"0"-174"16,0 0 53-16,0 0-25 15,0 0-31-15,0 0-9 16,0 7-2-16,0 5 2 16,0 3-1-16,-7 1-42 15,-2-3-154-15</inkml:trace>
  <inkml:trace contextRef="#ctx0" brushRef="#br0" timeOffset="-210563.63">17589 9714 370 0,'0'0'98'15,"0"0"-70"-15,0 0-23 16,0 0-4-16,0 0-1 16,0 0-4-16,3-2-14 15,0 11 12-15,-1 10 6 16,-2 4-51-16,0 3-185 16</inkml:trace>
  <inkml:trace contextRef="#ctx0" brushRef="#br0" timeOffset="-210397.12">17404 10185 233 0,'0'0'163'0,"0"0"-162"15,0 0-1-15,0 0-28 16,0 0-93-16</inkml:trace>
  <inkml:trace contextRef="#ctx0" brushRef="#br0" timeOffset="-209701.77">17589 10698 34 0,'0'0'34'0,"0"0"2"0,0 0 1 15,0 0-8-15,0 0-2 16,0 81-16-16,0-63 3 16,0 4-10-16,0 2-4 15,-5 0-16-15,-1-2-122 16</inkml:trace>
  <inkml:trace contextRef="#ctx0" brushRef="#br0" timeOffset="-209521.98">17498 11131 105 0,'0'0'68'0,"0"0"-10"0,0 0-33 16,0 0 15-16,0 0-35 16,0 0-2-16,-9 73 1 15,3-58-4-15,-1 1-100 16</inkml:trace>
  <inkml:trace contextRef="#ctx0" brushRef="#br0" timeOffset="-209348.44">17458 11335 76 0,'0'0'302'16,"0"0"-245"-16,0 0-52 0,0 0 5 15,0 0-8-15,0 0-2 16,24 12-17-16,-21-3-92 16,-3 2-199-16</inkml:trace>
  <inkml:trace contextRef="#ctx0" brushRef="#br0" timeOffset="-209188.34">17534 11629 160 0,'0'0'235'16,"0"0"-117"-16,0 0-46 0,0 0-72 15,0 0-29-15,0 0-118 16,24 0-164-16</inkml:trace>
  <inkml:trace contextRef="#ctx0" brushRef="#br0" timeOffset="-208889.65">17534 11629 332 0</inkml:trace>
  <inkml:trace contextRef="#ctx0" brushRef="#br0" timeOffset="-208773.83">17534 11629 332 0,'95'-40'56'0,"-95"40"23"0,0 1-15 0,0 2-42 0,0 5-15 15,0 0 6-15,0 4-6 0,5 0-5 16,1 1-2-16,3 3-41 16,3 4-83-16,4 3 56 15,2 4 4-15,-3 1-203 16</inkml:trace>
  <inkml:trace contextRef="#ctx0" brushRef="#br0" timeOffset="-208629.71">17659 12022 125 0,'0'0'49'0,"0"0"90"16,0 0-19-16,0 0 1 16,0 0-65-16,0 0-56 0,-12 22-4 15,12-20-13 1,0 3-26-16,2 2-3 0,7 0-37 15,-3 0-72-15</inkml:trace>
  <inkml:trace contextRef="#ctx0" brushRef="#br0" timeOffset="-208501.92">17626 12154 293 0,'0'0'153'0,"0"0"-63"16,0 0-26-16,0 0-64 15,0 0-38-15,0 0-149 0</inkml:trace>
  <inkml:trace contextRef="#ctx0" brushRef="#br0" timeOffset="-207385.1">17544 11408 175 0,'0'0'92'15,"0"0"-1"-15,0 0-2 0,0 0-7 16,0 0-7-16,0 0-63 16,8-11-11-16,-8 27-1 15,0 4 8-15,-6 5-5 16,-5 6 0-16,-2 0 0 16,-2 3 0-16,0 1-3 15,1-3-14-15,5-2-33 16,7-2-22-16,2-3-53 15,0 1-160-15</inkml:trace>
  <inkml:trace contextRef="#ctx0" brushRef="#br0" timeOffset="-207209.11">17452 12008 55 0,'0'0'163'0,"0"0"-72"16,0 0-29-16,0 0 7 15,-34 75-17-15,34-64-13 16,-2-1-17-16,2 1-13 15,0 0-5-15,0 0-3 16,0 0 2-16,0 1 2 16,2-1-5-16,8-2-67 15,2-2-159-15</inkml:trace>
  <inkml:trace contextRef="#ctx0" brushRef="#br0" timeOffset="-207053.72">17544 12369 462 0,'0'0'20'0,"0"0"-20"16,0 0-53-16,0 0-69 16,0 0-40-16</inkml:trace>
  <inkml:trace contextRef="#ctx0" brushRef="#br0" timeOffset="-203220.79">17131 10694 123 0,'0'0'203'0,"0"0"-122"15,0 0 14-15,0 0-48 16,0 0-8-16,0 0 22 15,0 0-51-15,0-2-10 16,0 2-8-16,0 0-117 16,0 9 25-16,0-2-90 0</inkml:trace>
  <inkml:trace contextRef="#ctx0" brushRef="#br0" timeOffset="-203011.86">17131 10694 282 0,'40'13'86'15,"-37"-13"-37"-15,0 0-49 0,-1 0-38 16,2 0-54-16,-4 1-101 15</inkml:trace>
  <inkml:trace contextRef="#ctx0" brushRef="#br0" timeOffset="-202809.75">17177 10760 247 0,'0'0'0'0,"0"0"-108"16</inkml:trace>
  <inkml:trace contextRef="#ctx0" brushRef="#br0" timeOffset="-202595.83">17177 10760 220 0,'24'20'0'0,"-19"-24"-159"16</inkml:trace>
  <inkml:trace contextRef="#ctx0" brushRef="#br0" timeOffset="-201352.99">16050 11048 3 0,'0'0'0'0</inkml:trace>
  <inkml:trace contextRef="#ctx0" brushRef="#br0" timeOffset="-106794.05">18159 9059 66 0,'0'0'34'16,"0"0"4"-16,0 0 22 15,0 0-3-15,0 0 0 16,0 0 8-16,0 0-18 16,9-30-35-16,-9 29 20 15,0-2-15-15,-2 0 3 16,1 0-4-16,-1 1 15 16,1-1-8-16,1 1-15 15,-2 2 2-15,2-1 4 16,0 1-1-16,0 0 2 15,0-1 3-15,0 1 1 0,0 0-5 16,0 0-6-16,0 0-6 16,0 0-1-16,0 0-1 15,0 0-2-15,0 0-16 16,0 7-87-16,0 8 53 16,0-1-99-16,0-4-180 15</inkml:trace>
  <inkml:trace contextRef="#ctx0" brushRef="#br0" timeOffset="-106622.09">18196 9204 142 0,'0'0'94'0,"0"0"-89"16,0 0 6-16,0 0 14 15,0 0-16-15,0 0-3 16,-6 62-4-16,3-45-2 15,-1-1-1-15,2-4-112 16</inkml:trace>
  <inkml:trace contextRef="#ctx0" brushRef="#br0" timeOffset="-106455.47">18119 9584 59 0,'0'0'50'16,"0"0"-6"-16,0 0-13 0,0 0-17 16,0 0-7-16,0 0-7 15,16 67-183-15</inkml:trace>
  <inkml:trace contextRef="#ctx0" brushRef="#br0" timeOffset="-105565.9">18214 10096 211 0,'0'0'91'15,"0"0"-11"-15,0 0 50 16,0 0-83-16,0 0-40 15,0 0-7-15,0-7-6 16,0 11 6-16,6 9 0 16,-5 1-4-16,-1 6-1 15,0 6-15-15,-1 9-23 16,-12 1-80-16,-2 4-217 16</inkml:trace>
  <inkml:trace contextRef="#ctx0" brushRef="#br0" timeOffset="-105375.63">18195 10615 331 0,'0'0'123'0,"0"0"-45"15,0 0-29-15,0 0-49 0,0 0-22 16,0 0-84-1,-24 34-91-15</inkml:trace>
  <inkml:trace contextRef="#ctx0" brushRef="#br0" timeOffset="-104681.32">18271 10863 244 0,'0'0'69'15,"0"0"-50"-15,0 0-18 16,0 0-1-16,0 0 0 16,0 0 1-16,5 59 1 15,-5-39-2-15,0 2 0 16,-5 6 0-16,0 1-27 16,-1 0-163-16</inkml:trace>
  <inkml:trace contextRef="#ctx0" brushRef="#br0" timeOffset="-104491.6">18195 11298 415 0,'0'0'110'16,"0"0"-27"-16,0 0-38 15,0 0-29-15,0 0-16 16,0 0-5-16,0 0-135 15,0 6 53-15,3 1-165 16</inkml:trace>
  <inkml:trace contextRef="#ctx0" brushRef="#br0" timeOffset="-104335.78">18156 11473 396 0,'0'0'136'16,"0"0"-46"-16,0 0-54 16,0 0-36-16,0 0-81 15,0 0-75-15</inkml:trace>
  <inkml:trace contextRef="#ctx0" brushRef="#br0" timeOffset="-103480.07">18241 11814 145 0,'0'0'106'0,"0"0"-101"0,0 0-5 15,0 0 6 1,-20 94-4-16,10-60-2 0,0-1-83 16</inkml:trace>
  <inkml:trace contextRef="#ctx0" brushRef="#br0" timeOffset="-103291.37">18180 12211 358 0,'0'0'151'16,"0"0"-79"-16,0 0-31 15,0 0-32-15,0 0-9 0,0 0-49 16,-6 22 19 0,3-8 4-16,0 1-64 0,1-4-77 15</inkml:trace>
  <inkml:trace contextRef="#ctx0" brushRef="#br0" timeOffset="-103111.32">18153 12443 437 0,'0'0'103'15,"0"0"-63"-15,0 0 2 16,0 0-42-16,0 0-41 0,0 0-79 15,3 0 49-15,-3 0-5 16,0 4-66-16</inkml:trace>
  <inkml:trace contextRef="#ctx0" brushRef="#br0" timeOffset="-102226.36">18265 12707 182 0,'0'0'100'0,"0"0"15"16,0 0-27-16,0 0-11 16,0 0-37-16,0 0-11 15,3-44-25-15,-3 44-4 16,1 5-101-16,-1 15 82 15,0 8 13-15,0 8-40 16,0 2-20-16,-10 2-52 16,-1 1-20-16</inkml:trace>
  <inkml:trace contextRef="#ctx0" brushRef="#br0" timeOffset="-102045.18">18207 13162 449 0,'0'0'79'0,"0"0"-35"16,0 0-44-16,0 0-10 15,0 0 8-15,0 0-13 16,0 67-39-16,0-45-9 16,0-2-35-16,0 2 31 15</inkml:trace>
  <inkml:trace contextRef="#ctx0" brushRef="#br0" timeOffset="-101890.15">18192 13488 245 0,'0'0'100'0,"0"0"-64"16,0 0 11-16,0 0-43 15,0 0-4-15,0 0-6 16,12 32-105-16,-6-23-55 15</inkml:trace>
  <inkml:trace contextRef="#ctx0" brushRef="#br0" timeOffset="-101729.05">18317 13707 130 0,'0'0'0'16,"0"0"-11"-16,0 0-94 16</inkml:trace>
  <inkml:trace contextRef="#ctx0" brushRef="#br0" timeOffset="-101519.42">18241 13875 466 0,'0'0'100'0,"0"0"-31"16,0 0-56-16,0 0-13 16,0 0-87-16,0 0-32 15,-8 0 67-15,8 0-25 16,0 3-43-16</inkml:trace>
  <inkml:trace contextRef="#ctx0" brushRef="#br0" timeOffset="-101345.69">18241 13875 505 0,'25'25'102'0,"-25"-34"-3"16,0 1-28-16,0 0-26 15,0 1-45-15,0-3-10 16,16-2-158-16,1-12-73 16</inkml:trace>
  <inkml:trace contextRef="#ctx0" brushRef="#br0" timeOffset="-95169.63">17210 11001 24 0,'0'0'221'0,"0"0"-140"15,0 0-6-15,0 0-10 16,0 0 9-16,0 0-41 0,0 0 45 15,4-34-42-15,-4 32-12 16,0 2-11-16,0 0-13 16,0 0-5-16,-5 0-39 15,-1 7 28-15,-3 6-28 16,3-1-9-16,4-1-34 16,2-4-83-16,0-5-48 15</inkml:trace>
  <inkml:trace contextRef="#ctx0" brushRef="#br0" timeOffset="-94871.62">18080 10936 97 0,'0'0'110'0,"0"0"-18"0,0 0-13 16,0 0-79-1,0 0-15-15,0 0-81 0,-11 19 15 16</inkml:trace>
  <inkml:trace contextRef="#ctx0" brushRef="#br0" timeOffset="-27751.78">19024 8386 292 0,'0'0'110'16,"0"0"4"-16,0 0-43 15,0 0 2-15,0 0-2 16,0 0-2-16,0 0-26 16,-30-65-6-16,30 65-8 0,-1 0-17 15,1 0-5 1,0 0-7-16,0 0-2 0,0 0-9 16,0 6-62-16,0 16 29 15,1 7 26-15,1 7-45 16,-2 3-53-16,0-5-63 15,0-5-243-15</inkml:trace>
  <inkml:trace contextRef="#ctx0" brushRef="#br0" timeOffset="-27597.88">18996 8807 203 0,'0'0'133'16,"0"0"33"-1,0 0-38-15,0 0-40 0,0 0-88 16,0 0-29-16,-2 37-31 16,2-24-108-16</inkml:trace>
  <inkml:trace contextRef="#ctx0" brushRef="#br0" timeOffset="-27418.86">18881 9117 560 0,'0'0'141'0,"0"0"-59"15,0 0-14-15,0 0-33 16,0 0-35-16,0 0-140 16,37 2 33-16,-13-2-158 15</inkml:trace>
  <inkml:trace contextRef="#ctx0" brushRef="#br0" timeOffset="-26764.76">19131 9835 347 0,'0'0'121'16,"0"0"-49"-16,0 0-72 15,0 0-21-15,0 0 16 16,0 0 5-16,-3 20 0 16,3-4 1-16,3 7-1 15,-1 10 0-15,-2 8 0 16,0 2-95-16,-2-11-272 15</inkml:trace>
  <inkml:trace contextRef="#ctx0" brushRef="#br0" timeOffset="-26586.3">18952 10423 306 0,'0'0'120'16,"0"0"-25"-16,0 0-56 15,0 0-26-15,0 0-11 16,0 0-1-16,-1 21-1 16,2-9-22-16,-1-1-83 15,0 2-63-15</inkml:trace>
  <inkml:trace contextRef="#ctx0" brushRef="#br0" timeOffset="-25468.67">19005 11064 178 0,'0'0'126'15,"0"0"-33"-15,0 0 4 16,0 0 2-16,0 0-8 16,0 0-23-16,0-14-31 15,0 14-23-15,0 0-12 16,0 0-2-16,0 0-12 15,-2 15-17-15,1 10 26 16,-2 7-36-16,-2 9-38 16,1 2-30-16,-2-3-123 15</inkml:trace>
  <inkml:trace contextRef="#ctx0" brushRef="#br0" timeOffset="-25286.98">18912 11682 172 0,'0'0'276'0,"0"0"-208"16,0 0-25-16,0 0-30 15,0 0-13-15,0 0-5 16,-3 32-8-16,3-16-43 16,0 5-53-16,0-4-41 15,-1 2-84-15</inkml:trace>
  <inkml:trace contextRef="#ctx0" brushRef="#br0" timeOffset="-25137.61">18896 11925 141 0,'0'0'235'0,"0"0"-113"16,0 0-27-16,0 0-16 15,0 0-41-15,0 0-38 16,15 1-154-16,-4-1-50 15</inkml:trace>
  <inkml:trace contextRef="#ctx0" brushRef="#br0" timeOffset="-24464.66">19091 12556 370 0,'0'0'174'0,"0"0"-90"15,0 0-69-15,0 0-14 16,0 0-1-16,0 0-1 15,-20 57 0-15,14-28 1 16,-1 0 0-16,3 5 0 0,-1 7 0 16,-1-3-52-1,-2 0-101-15</inkml:trace>
  <inkml:trace contextRef="#ctx0" brushRef="#br0" timeOffset="-24297.54">18908 13240 389 0,'0'0'0'0,"0"0"-5"16,0 0 4-16,0 0-33 16,0 0-58-16,0 0-83 15</inkml:trace>
  <inkml:trace contextRef="#ctx0" brushRef="#br0" timeOffset="-24117.72">18863 13704 430 0,'0'0'58'0,"0"0"-52"15,0 0-5-15,0 0-1 16,0 0 4-16,0 0-4 15,37 95 0-15,-25-65-43 0,-2-3-144 16</inkml:trace>
  <inkml:trace contextRef="#ctx0" brushRef="#br0" timeOffset="-23975.51">18894 14104 529 0,'0'0'122'15,"0"0"-42"-15,0 0-80 16,0 0-146-16,0 0 30 16,0 0-214-16</inkml:trace>
  <inkml:trace contextRef="#ctx0" brushRef="#br0" timeOffset="-23210.76">19045 14704 305 0,'0'0'154'0,"0"0"-112"15,0 0-42-15,0 0-6 16,0 0 6-16,0 0 1 15,0 93-1-15,-2-54 4 16,-9 2-2-16,0 5 1 16,-1 4-3-16,-1-3-57 15,1-4-217-15</inkml:trace>
  <inkml:trace contextRef="#ctx0" brushRef="#br0" timeOffset="-23030.44">18982 15288 250 0,'0'0'121'0,"0"0"-18"16,0 0 3-16,0 0-82 15,0 0-18-15,-70 84-6 16,54-56-33-16,1 4-44 16,6-1-15-16,4 1 88 15,5-4-93-15,0-3-93 16</inkml:trace>
  <inkml:trace contextRef="#ctx0" brushRef="#br0" timeOffset="-22842.94">18922 15700 104 0,'0'0'19'16,"0"0"78"-1,0 0 3-15,0 0-7 0,0 0 9 16,0 0-41-16,-26 65-40 16,18-55-16-16,3 3-1 15,0 3-2-15,1-7-1 16,2 2-2-16,-1-5-7 15,0 1-10-15,1-4-35 16,1 0-16-16,1-3-44 16,0 0 18-16,6-7-18 15</inkml:trace>
  <inkml:trace contextRef="#ctx0" brushRef="#br0" timeOffset="-19491.62">9906 5743 447 0,'0'0'119'16,"0"0"-22"-16,0 0-38 15,0 0-17-15,0 0 4 16,0 0-35-16,-29-39-11 0,28 56-20 16,-4 15 10-1,-3 14 6-15,-3 8 4 16,-2 3 0-16,-1-6 5 0,4-9-3 15,-2-9 0-15,6-12 0 16,0-6 1-16,6-8-3 16,0-7 0-16,0 0 4 15,0-4 12-15,5-26-16 16,14-15-21-16,3-16-54 16,4-4 22-16,-10 4-3 15,-2 5 42-15,-8 9 14 16,-1 11 4-16,-2 6 8 15,-1 6 11-15,1 8-6 16,-2 12-6-16,7 4-6 16,2 0-5-16,5 23-5 0,3 10 2 15,-3 11 3-15,-4 10-1 16,-3 5 1-16,-2-5 5 16,-3-7-5-16,-1-15-10 15,-2-11-43-15,0-8 0 16,0-9-65-16,0-4-23 15,-2 0-15-15</inkml:trace>
  <inkml:trace contextRef="#ctx0" brushRef="#br0" timeOffset="-18942.94">9837 5842 1 0,'0'0'354'0,"0"0"-224"0,0 0 8 15,0 0-79 1,0 0-37-16,0 0-15 15,21-37 4-15,12 20 13 0,4 1 3 16,0 2-2-16,-1 3-18 16,-1 2-3-16,-4 1-3 15,-3 2-2-15,-10 3 0 16,-7 3-13-16,-8 0-17 16,-3 0 4-16,0 0 22 15,0 0 5-15,0 0 1 16,-7 3 1-16,-3 14-2 15,-2 8-4-15,6 5 3 16,3 4-5-16,3 0 6 16,0-1-1-16,9-8 1 15,9-3-1-15,3-10-2 0,2-7-7 16,5-5-12-16,2 0 14 16,-4-11 4-16,-2-10-8 15,-4-8-12-15,-5 0-6 16,-3-7 12-16,-4 0 18 15,-5-3 3-15,-3 3 31 16,0 2 5-16,0 4-3 16,-10 6 39-16,3 5-19 15,1 6-12-15,1 5-9 16,5 7-7-16,0 1-28 0,0 0 0 16,0 0-12-1,0 12-41-15,11 10 53 16,5 6 0-16,0 3 0 0,4 0 4 15,-1 2-3-15,-1-3-2 16,-2-1-6-16,-2-8-37 16,-5-8-13-16,1-5-30 15,-4-8-21-15,-3-4-93 16,-1-22-79-16</inkml:trace>
  <inkml:trace contextRef="#ctx0" brushRef="#br0" timeOffset="-18784.76">10397 5677 447 0,'0'0'192'0,"0"0"-54"0,0 0-55 16,0 0-33 0,0 0-50-16,0 0-3 15,-11-28-11-15,20 28 2 16,15 0 12-16,12 0 0 0,6-3-1 16,2 3-65-16,3-7-71 15,-4-6-99-15</inkml:trace>
  <inkml:trace contextRef="#ctx0" brushRef="#br0" timeOffset="-11367.67">10179 6464 174 0,'0'0'12'0,"0"0"97"15,0 0-30-15,-52-79-1 16,38 60 12-16,4-1-29 15,2 2 31-15,1 1-34 16,1 3 8-16,-1 4-11 0,-1 0-8 16,6 4-29-1,-1 1 11-15,1 5-12 0,1 0 3 16,0 0-20-16,-1 2-11 16,2 22-6-16,0 14 10 15,0 17 7-15,0 7 0 16,0 0 0-16,0-6 2 15,0-7 0-15,0-14-1 16,0-13 1-16,0-11-2 16,0-9-5-16,0-2 0 15,0-8 5-15,11-25 0 16,8-15-31-16,5-8-15 0,-4 0 0 16,-6 1 5-1,-6 5 34-15,-2 0 4 0,0 4-32 16,3 5 2-16,0 7 27 15,1 9-9-15,-2 11 15 16,4 7 3-16,-2 7-3 16,8 0-6-16,0 22 1 15,6 10 2-15,-3 8 3 16,-4 1 3-16,1-1 3 16,-6-6 1-16,2-8-4 15,-5-3 0-15,-3-5-1 16,-1-2-2-16,-5-3-32 15,0-4-76-15,-4-1-23 16,-12-7-154-16</inkml:trace>
  <inkml:trace contextRef="#ctx0" brushRef="#br0" timeOffset="-11200.83">10107 6467 233 0,'0'0'171'16,"0"0"-5"-16,0 0-15 15,0 0-76-15,0 0-70 16,0 0-5-16,-15-25-14 15,56 15 14-15,14-5 2 16,7-2-2-16,1 2-17 16,-2 0-81-16,-7-5-60 15,-17 4-319-15</inkml:trace>
  <inkml:trace contextRef="#ctx0" brushRef="#br0" timeOffset="-10797.3">10431 6855 521 0,'0'0'124'0,"0"0"-112"15,0 0-12-15,0 0 0 16,0 0 10-16,0 0 17 15,30 98-4-15,-26-65-13 16,-1 1-4-16,0-4-1 16,-3-8-3-16,0-4-1 15,0-5 3-15,0-9-4 16,0-4-20-16,0 0-18 16,0-25 32-16,9-15-301 15</inkml:trace>
  <inkml:trace contextRef="#ctx0" brushRef="#br0" timeOffset="-10317.76">10450 6746 195 0,'-10'-13'316'0,"5"7"-171"15,4 3-78-15,1 3-17 16,0 0-50-16,0 0-25 16,16 0 1-16,9 1 24 15,5 4 1-15,2 2-1 16,2-4-2-16,2 2-14 15,-2-3-19-15,1 0 14 0,-7 1-12 16,-7 2 10 0,-12 0 4-16,-9 2 2 0,0 3-11 15,-11 1 28 1,-17 4 21-16,-10 2 22 0,-2-1-1 16,5-2 20-16,9-3-21 15,11-1-24-15,11 2-17 16,4-2-2-16,0 2 2 15,13 0-3-15,11-4-20 16,6-7 12-16,4-1 11 16,0 0 0-16,-7-1 4 15,-6-4-4-15,-12 4 2 16,-6 1-2-16,-1 0-1 16,-2 0-4-16,0 3-2 0,0 11 7 15,0 6 1 1,-11 3 9-16,-5-1-7 0,1 0-1 15,-3 1 2-15,-3-3-3 16,0-2 1-16,-1-1 1 16,1-7 0-16,3 0-3 15,2-4-3-15,2-1-37 16,8-5-130-16</inkml:trace>
  <inkml:trace contextRef="#ctx0" brushRef="#br0" timeOffset="-9785.67">10734 7616 512 0,'0'0'123'16,"0"0"-3"-16,0 0-33 16,0 0-52-16,0 0-22 15,0 0-13-15,-96 12-2 16,84 11 0-16,0 4 0 15,5 1 2-15,2 3 0 16,2-2 0-16,3 1-1 16,0-5 0-16,8-5 1 0,11-8-1 15,7-8-3-15,9-4-11 16,10-10 5-16,10-16-16 16,8-5-62-16,0-1-53 15,-8 2-9-15</inkml:trace>
  <inkml:trace contextRef="#ctx0" brushRef="#br0" timeOffset="-9456.37">11002 7932 191 0,'0'0'532'0,"0"0"-402"16,0 0-119-16,0 0-11 16,0 0-20-16,0 0 13 15,14 103 7-15,-9-40 2 16,-2 7 1-16,0 0-1 15,0-9-2-15,0-15 7 16,2-16-7-16,-2-16-5 0,3-14-39 16,7-13-5-16,7-31 36 15,7-28-246-15</inkml:trace>
  <inkml:trace contextRef="#ctx0" brushRef="#br0" timeOffset="-9152.18">11056 7836 657 0,'0'0'99'16,"0"0"-8"-16,0 0-91 16,0 0-26-16,0 0 10 15,0 0 16-15,47 67 0 16,-16-25 5-16,-1 4 2 0,5 8 2 16,4-1-7-1,3-5 1-15,-2-7 3 0,-2-13-4 16,-11-5 3-16,-12-7-5 15,-12 0-1-15,-3 3-7 16,-29 3 8-16,-22 6 2 16,-15 6-1-16,-8 4-1 15,-6 4 0-15,9-5 0 16,10-3 0-16,18-8 1 16,20-8-1-16,16-10-59 15,7-8-156-15,30-23-280 16</inkml:trace>
  <inkml:trace contextRef="#ctx0" brushRef="#br0" timeOffset="-7985.56">11424 5426 430 0,'0'0'55'16,"0"0"-8"-16,0 0-2 0,0 0 34 15,0 0-35 1,0 0-44-16,-49-29-7 0,49 55-7 16,0 10 14-16,0 13 15 15,-6 5 6-15,0 1-10 16,-4-2-6-16,1-11-4 15,0-13 1-15,4-8 2 16,2-11-3-16,1-8 0 16,2-2 5-16,0-9 23 15,0-21-29-15,0-14-96 16,8-10-35-16,6-2 10 16,-1 0-40-16,-2 1 12 15,-1 6 149-15,3 6 43 16,3 6 38-16,1 10-18 0,-2 9 20 15,3 13 0-15,1 5-74 16,3 9-9-16,-2 20-7 16,-6 8 7-16,-3 1 0 15,-7-3 4-15,-4-4-4 16,0-12-4-16,0-5 4 16,-5-4 19-16,-5-3 3 15,-1-2 7-15,-2-2 19 16,-3-3-14-16,2 0-10 15,-2 0-14-15,5-5-10 16,3-7-75-16,6-1-84 16</inkml:trace>
  <inkml:trace contextRef="#ctx0" brushRef="#br0" timeOffset="-7554.43">11608 5225 667 0,'0'0'77'0,"0"0"26"16,0 0-22-16,0 0-59 16,0 0-22-16,0 0-18 15,3 25 14-15,11 9 4 16,7 4 0-16,2 3 1 16,2-5 0-16,-3-6-1 15,4-6-5-15,-2-10-27 0,-2-7-8 16,-2-7 23-16,1 0-7 15,-3-19 9-15,-1-12 2 16,0-6-8-16,-11-1 14 16,-3-1 7-16,-3 3 2 15,-3 3 7-15,-12 5 4 16,-3 8 24-16,6 6-4 16,2 9-2-16,7 4-13 15,3 1-18-15,0 0-8 16,0 11-40-16,4 10 34 15,10 7 14-15,5 0 2 16,2-1 0-16,4-8-2 16,3-6 0-16,8-8-23 15,0-5-1-15,1 0-45 16,-4-3-87-16,-8-12-167 0</inkml:trace>
  <inkml:trace contextRef="#ctx0" brushRef="#br0" timeOffset="-7286.57">11438 5841 424 0,'0'0'97'0,"0"0"-79"16,0 0 8-16,0 0 24 15,0 0-5-15,0 0-5 16,102-59 37-16,-64 32-50 16,4 2 5-16,7-1-9 15,7-1-16-15,9 3-3 16,6 0-4-16,8 2-13 16,1 1-83-16,-6-3-109 15</inkml:trace>
  <inkml:trace contextRef="#ctx0" brushRef="#br0" timeOffset="-7123.68">12075 5646 428 0,'0'0'276'15,"0"0"-202"-15,0 0-16 16,0 0-58-16,0 0-84 15,0 0-103-15,77-34-170 16</inkml:trace>
  <inkml:trace contextRef="#ctx0" brushRef="#br0" timeOffset="-4206.61">11773 5966 193 0,'0'0'89'0,"0"0"0"0,0 0 2 16,0 0 7-16,0 0 26 16,0 0-45-16,-45-66 0 15,41 57-32-15,1-1-18 16,1 3-1-16,2 4-16 16,0 1 2-16,0 0-9 15,0 1-5-15,9-3-4 16,15 3-1-16,9 1 4 15,-1 0-5-15,0 0-15 0,-4 8-7 16,-6 4-11 0,-4 1 28-16,-9 0-13 0,-6 0-5 15,-3 1-1 1,0 2 15-16,-9 0 15 0,-5-4 1 16,4-3 1-16,4-6 0 15,3-1-2-15,3-2-6 16,0 0-45-16,4 0-10 15,15 0 45-15,10-12 16 16,2-5 2-16,2 0-2 16,-6 0 1-16,-8 3-1 15,-4 2 1-15,-6 4 2 16,-5 4 18-16,-4-1 13 16,0 2 11-16,0 3 8 0,0 0-47 15,0 0-6-15,0 0-37 16,0 3-40-16,4 8 57 15,3 2 20-15,5-1 2 16,6-2 0-16,0-3-1 16,0-2 1-16,-2-5 1 15,-3 0 0-15,-4-3 7 16,-3-13 16-16,-1-6-12 16,0-3-4-16,-3-1 22 15,-2-1-28-15,0 4 25 16,-12 5-4-16,-10 4-1 15,-8 9-24-15,-7 5 0 16,-2 2-7-16,0 20-16 0,5 8-52 16,7 3-11-1,14-1-46-15,13-5-98 0</inkml:trace>
  <inkml:trace contextRef="#ctx0" brushRef="#br0" timeOffset="3502.22">12086 6411 44 0,'0'0'54'15,"0"0"42"-15,0 0 25 16,0 0-41-16,-35-73-20 16,24 56 7-16,-2 0 34 0,-3 1-45 15,0-3 28 1,2 2-44-16,3 2-5 0,1 2 4 15,4 4 11-15,1 1-15 16,2 3-17-16,2 2 17 16,-1 3-17-16,1 0-5 15,1 0-13-15,0 0-3 16,0 0-6-16,0 6-7 16,0 13-27-16,0 8 43 15,1 4 3-15,5-3-3 16,-1-2 0-16,-2-5-4 15,2-6-1-15,-1-6-5 16,-1-5-7-16,-2-4-7 0,1 0 4 16,3 0 4-1,5 0 16-15,4 0 4 0,2 0-4 16,3 0-13-16,2 0 3 16,-1 1-3-16,5 7 0 15,-2 2 3-15,0 6 4 16,-2 1 4-16,-4 3-5 15,-5-2 0-15,-3-1 2 16,-4-3 1-16,-5-5 4 16,0-1-1-16,0 0 1 15,0-2 3-15,-6 3 0 16,-8-2 2-16,-2-1 0 16,-5-2-2-16,-1-3 4 0,-4 0 1 15,0-1-3-15,2 2-4 16,1-1-1-16,4-1-111 15,5 0-173-15</inkml:trace>
  <inkml:trace contextRef="#ctx0" brushRef="#br0" timeOffset="3715.46">11976 6204 498 0,'0'0'71'16,"0"0"54"-16,0 0-44 16,0 0-68-16,0 0-13 0,84-63-1 15,-37 55 0-15,4 6 0 16,-2 2-1-16,-4 0-71 16,-4 0-30-16,-12 0-44 15,-8 0-175-15</inkml:trace>
  <inkml:trace contextRef="#ctx0" brushRef="#br0" timeOffset="6167.7">11987 6957 525 0,'0'0'119'0,"0"0"48"15,0 0-86-15,0 0-24 16,0 0-37-16,0 0 1 16,0-41-8-16,0 39-11 0,0-5-2 15,11-3-4-15,8-4 1 16,10-3 2-16,2 3-3 15,4 6 4-15,-1 3-6 16,-7 5 3-16,-6 0-6 16,-7 2-12-16,-6 12-15 15,-6 6 14-15,-2 9 4 16,-2 5 4-16,-17 2 1 16,-2-2 6-16,-1-7-9 15,4-5-10-15,7-8 20 16,4-6-5-16,7-5-33 15,0-3-22-15,4 0-26 16,18-10 64-16,11-9-36 16,5-3-17-16,4-3 54 0,0 3 27 15,-2-3 2 1,-10 5 1-16,-7 3 36 0,-12 7 25 16,-5 7 10-16,-6 1 21 15,0 2-33-15,0 0-43 16,1 0-19-16,1 0-14 15,2 7 14-15,2 3 2 16,1 0-2-16,1-2 2 16,1-1-2-16,6-6 1 15,0-1 1-15,6 0 1 16,1-14 2-16,-1-6-2 16,-5-4 1-16,-2 2 0 0,-5 1 1 15,-8-1 9-15,-1 3-3 16,0 2 14-16,-1 3 39 15,-17 3-28-15,-7 9-15 16,-5 2-21-16,-3 18-24 16,3 14-53-16,9 4-52 15,8-1-121-15</inkml:trace>
  <inkml:trace contextRef="#ctx0" brushRef="#br0" timeOffset="7632.32">12368 7742 496 0,'0'0'63'0,"0"0"88"16,0 0-41-16,0 0-37 15,-44-73-27-15,41 70-22 16,0 2 5-16,3 1-17 16,0 0-12-16,0 0-9 15,0 6-5-15,0 13-11 16,4 11 25-16,10 7 0 16,-5 1-21-16,0 0-6 0,-1-3-11 15,-3-1-10 1,-4-4-19-16,0-4-50 0,-1-6-36 15,0-12-181-15</inkml:trace>
  <inkml:trace contextRef="#ctx0" brushRef="#br0" timeOffset="7980.31">12449 7638 469 0,'0'0'57'15,"0"0"25"-15,0 0-10 0,0 0-10 16,0 0-27-16,0 0-35 16,0-32-27-16,0 44 15 15,16 8 12-15,2 3 1 16,2-1-1-16,-1 1 2 16,-1-4-2-16,0 0 1 15,-6-3-2-15,-3-2 0 16,-5-2 0-16,-1-1 2 15,-3 2-3-15,0-2 4 16,0 4-3-16,-4 2 2 16,-8 0 0-16,0-2 0 15,0-3-1-15,-1-1 0 16,2 0-10-16,-1-5-6 0,0 1-10 16,2-4 10-1,-3-3-10-15,2 0-6 0,2 0-19 16,3-15-106-16</inkml:trace>
  <inkml:trace contextRef="#ctx0" brushRef="#br0" timeOffset="8190.13">12453 7616 522 0,'0'0'135'0,"0"0"-12"16,0 0-43-16,0 0-30 15,0 0-19-15,0 0-11 16,-17-63-14-16,27 50-6 16,19 1-4-16,6 1-8 0,8 0-19 15,2 0-16-15,3 0-10 16,-5-3-66-16,-6-3-121 16</inkml:trace>
  <inkml:trace contextRef="#ctx0" brushRef="#br0" timeOffset="8379.19">12627 7520 395 0,'0'0'201'0,"0"0"-186"16,0 0 12-16,0 0 20 0,0 0-15 15,0 0-32-15,-3 20-11 16,3-4-20-16,10 5-56 15,2-2-84-15,-5-4-226 16</inkml:trace>
  <inkml:trace contextRef="#ctx0" brushRef="#br0" timeOffset="121913.29">19868 8548 483 0,'0'0'92'0,"0"0"-36"0,0 0-12 16,0 0-11-16,0 0-14 15,0 0-10-15,0 0 1 16,-6-3 7-16,6 3-8 16,0 0-6-16,0 0-2 15,0 0 2-15,0 0 3 16,0 0 0-16,0 0-3 15,0 0-2-15,0 0-1 16,0 0 0-16,0 0-50 16,0 12-122-16,0 5 138 15,0 1-196-15</inkml:trace>
  <inkml:trace contextRef="#ctx0" brushRef="#br0" timeOffset="122116.96">19756 9065 414 0,'0'0'117'0,"0"0"-72"16,0 0 78-16,0 0-31 16,0 0-37-16,0 0-40 15,-3 5-15-15,3 5-32 16,0 6-24-16,0 6-72 15,0 8-88-15</inkml:trace>
  <inkml:trace contextRef="#ctx0" brushRef="#br0" timeOffset="122280.48">19721 9546 151 0,'0'0'119'15,"0"0"9"-15,0 0-23 16,0 0-33-16,0 0 4 15,0 0 0-15,-5 19-35 16,5-10-41-16,0 4-34 16,0 0-139-16,0-3-256 15</inkml:trace>
  <inkml:trace contextRef="#ctx0" brushRef="#br0" timeOffset="123159.01">19646 10707 212 0,'0'0'96'15,"0"0"-14"-15,0 0-5 0,0 0-37 16,0 0-13-16,0 0-10 15,-16 83-13-15,13-51 1 16,3 6-5-16,0 3-11 16,0-3-108-16,0-5-156 15</inkml:trace>
  <inkml:trace contextRef="#ctx0" brushRef="#br0" timeOffset="123322.49">19623 11177 197 0,'0'0'163'0,"0"0"-38"16,0 0-47-16,0 0-19 0,0 0 4 16,0 0-4-1,-20 34-9-15,20-28-31 0,0 3-19 16,0 5-24-16,0-2-161 16,0-9-278-16</inkml:trace>
  <inkml:trace contextRef="#ctx0" brushRef="#br0" timeOffset="124028.47">19731 11698 368 0,'0'0'94'16,"0"0"-16"-16,0 0-24 15,0 0-12-15,0 0-12 16,0 0-14-16,3 1-8 15,1 16-8-15,2 15 0 16,3 14-1-16,0 13-14 0,-1 2-105 16,-7-3-138-16</inkml:trace>
  <inkml:trace contextRef="#ctx0" brushRef="#br0" timeOffset="124210.69">19724 12447 254 0,'0'0'152'0,"0"0"-29"16,0 0-39-16,0 0-44 15,0 0-14-15,0 0-19 16,-2 45-7-16,2-29-11 16,3-3-92-16,3-1-82 15,-2-5 15-15</inkml:trace>
  <inkml:trace contextRef="#ctx0" brushRef="#br0" timeOffset="125040.77">19765 13207 511 0,'0'0'142'0,"0"0"-46"16,0 0-88-16,0 0-8 0,0 0-9 15,0 0 8-15,3 53 1 16,2-8 2-16,2 12-2 16,0 7-18-16,1 3-123 15,-5-6-115-15</inkml:trace>
  <inkml:trace contextRef="#ctx0" brushRef="#br0" timeOffset="125214.6">19816 14045 239 0,'0'0'99'16,"0"0"-5"-16,0 0-23 0,-6 80-28 15,1-62-24-15,-2 1-12 16,4-1-5-16,-5 6-2 16,1 3-107-16,1-3-272 15,0-4 350-15</inkml:trace>
  <inkml:trace contextRef="#ctx0" brushRef="#br0" timeOffset="125363.01">19801 14475 474 0,'0'0'75'0,"0"0"-75"16,0 0-7-16,0 0-148 15</inkml:trace>
  <inkml:trace contextRef="#ctx0" brushRef="#br0" timeOffset="125732.91">19738 14911 16 0,'0'0'335'16,"0"0"-289"-1,-14 87 36-15,1-56-60 0,-1 1-3 16,3 2 13-16,-1-4-16 16,2-1-15-16,3-4-1 15,2-4-24-15,0-1-38 16,1 1-6-16,-3 1 47 15,-2 1-105-15,1 2-1 16,-5-2 35-16,2 1 92 16,2-2 12-16,5-2 47 15,-2-4 37-15,6 1-29 16,0 1-20-16,0 6-19 16,-3 3 18-16,-6 4 3 0,0 3-33 15,-3 0-16 1,1-3-20-16,-3-3-39 0</inkml:trace>
  <inkml:trace contextRef="#ctx0" brushRef="#br0" timeOffset="125913.18">19446 15831 593 0,'0'0'104'15,"0"0"2"-15,0 0-65 16,0 0-41-16,0 0-32 16,0 0-83-16,-58 32-74 0,58-37-113 15</inkml:trace>
  <inkml:trace contextRef="#ctx0" brushRef="#br0" timeOffset="127579.71">14400 4545 542 0,'0'0'39'0,"0"0"-27"0,0 0-12 15,0 0 73-15,6 82-16 16,-6-49-22-16,0 6 2 16,0 3-26-16,-5 4 1 15,-5 0-8-15,-5-4-1 16,3-4-1-16,2-9-2 16,2-9-44-16,5-7 3 15,2-5-2-15,-1-8 17 16,1 0 26-16,1-5 0 15,0-17 2-15,0-12-3 16,6-10 2-16,10-9 1 16,5-9 6-16,3-6-5 0,1-3-3 15,1 3 0-15,-7 9 0 16,-1 12 1-16,-7 14 3 16,-4 13 15-16,-3 11 13 15,-3 9-16-15,1 0-16 16,0 23-10-16,-2 15 10 15,0 16 3-15,0 15 4 16,0 4-4-16,-2-1-1 16,0-9 0-16,2-12-2 15,0-12 0-15,0-13-17 16,0-9-36-16,5-14-72 16,0-3-43-16</inkml:trace>
  <inkml:trace contextRef="#ctx0" brushRef="#br0" timeOffset="128128.66">14358 4751 558 0,'0'0'123'16,"0"0"-52"-16,0 0-31 16,0 0-35-16,0 0-4 15,121-65 5-15,-49 42 10 16,-2 2 4-16,0-3-5 15,-3 2-11-15,-8 6-3 16,-9 1 0-16,-10 3 1 0,-17 5-4 16,-10 3 0-16,-13 1 2 15,0 3-2-15,-16 0 2 16,-16 6-14-16,-5 14 7 16,-1 5 5-16,12 5-1 15,13 1 0-15,10 4-1 16,3 1 1-16,16 1 3 15,7-3 0-15,6-6-1 16,4-11-50-16,10-14 7 16,-1-3 21-16,-1-11 13 15,-7-14-12-15,-8-9-9 16,-8-8 31-16,-6-9 0 16,-4-3 5-16,-8 3 14 15,0 4 22-15,-18 9-18 0,-6 6 11 16,0 5 7-16,5 7-1 15,6 9-10-15,9 7-11 16,4 4 3-16,0 3-22 16,0 17-10-16,15 12 9 15,1 11 1-15,-1 11 1 16,-1 10-1-16,-6 1 0 16,2-3 2-16,1-8-2 15,-2-14-3-15,-2-10-42 16,-6-9 9-16,-1-11-70 15,0-8-30-15,0-2-107 16</inkml:trace>
  <inkml:trace contextRef="#ctx0" brushRef="#br0" timeOffset="128320.47">15204 4498 659 0,'0'0'121'0,"0"0"-23"16,0 0-43-16,0 0-40 15,0 0-15-15,0 0 0 16,79-30 2-16,-46 26 0 16,0 1-1-16,1 0-1 15,2-1 0-15,8 1-15 16,4-2-59-16,2-5-115 16,0-5-366-16</inkml:trace>
  <inkml:trace contextRef="#ctx0" brushRef="#br0" timeOffset="132358.43">14687 5324 682 0,'0'0'103'15,"0"0"-48"-15,0 0-55 16,0 0-9-16,0 0-13 16,0 0 22-16,0 75 16 15,0-38-5-15,0 11 13 0,-2 0-10 16,-7 2-2-16,0-6-7 15,-1-11 0-15,5-10-5 16,1-10 0-16,2-8-10 16,1-5-4-16,1-4 14 15,0-26-6-15,0-13-95 16,12-12 14-16,4-7 62 16,-4 0-26-16,-3 1 31 15,-2 5 13-15,0 3-5 16,3 8 12-16,5 10 7 15,0 12 8-15,2 10 24 16,3 10-39-16,-1 3-1 0,4 13 1 16,-1 18 9-1,1 5-6-15,-3 5 18 0,-4 0-15 16,-2-3-3-16,-2-4 4 16,-5-4-7-16,-5-4-42 15,-2-6-39-15,0-9-187 16</inkml:trace>
  <inkml:trace contextRef="#ctx0" brushRef="#br0" timeOffset="132543.13">14708 5453 479 0,'0'0'217'0,"0"0"-206"16,0 0-9-16,0 0 0 15,93-46 5-15,-61 31-1 16,2 1-6-16,2-1-1 16,0 1-63-16,-4-1-95 15,-11 5-284-15</inkml:trace>
  <inkml:trace contextRef="#ctx0" brushRef="#br0" timeOffset="133209.77">14979 5861 769 0,'0'0'0'15,"0"0"-22"-15,0 0 22 16,13 90 10-16,-6-44 22 15,-2-1 34-15,-2-5-59 16,-2-6 3-16,-1-9-7 16,0-12 1-16,0-6 1 15,0-6-5-15,0-1 21 16,0 0 13-16,1-13 6 16,-1-13-3-16,0-15-37 15,0-10 0-15,0-10 0 16,3-9 0-16,-2 3 2 0,1 5-2 15,2 12-13-15,6 12 3 16,4 9 9-16,7 7-6 16,4 7 4-16,1 8-2 15,2 7 4-15,-2 3-11 16,0 21-6-16,-8 7-3 16,-8 5-8-16,-8 3-6 15,-2-3 14-15,-2-6-5 16,-14-6 14-16,1-3 12 15,-3-4 2-15,2-5 0 16,2-3 1-16,7-4 8 0,5-2-11 16,2 2 0-16,0 0-5 15,17 2 5-15,5-2 2 16,14 2-1-16,1 3-1 16,4 2-2-16,-3 3-8 15,-4-3 7-15,-5 2 3 16,-10-6 0-16,-8 1 0 15,-7 0-3-15,-4 2-1 16,-4 3 4-16,-17 3 5 16,-14 2 0-16,-11 5-3 15,-9 0-2-15,-10 0-13 16,-3-4-21-16,4-5-51 16,11-6-26-16,17-9-16 15,15 0-196-15</inkml:trace>
  <inkml:trace contextRef="#ctx0" brushRef="#br0" timeOffset="133722.56">15229 6597 644 0,'0'0'110'0,"0"0"-69"15,0 0 29-15,-109-9-47 0,79 19-21 16,4 6 0-1,5 4-1-15,7 2-1 0,7 6 0 16,6 4 0-16,1 6 1 16,0-4-1-16,4-1 0 15,14-5 0-15,7-12-33 16,6-8-7-16,8-8-60 16,10-3 8-16,3-18-16 15,1-11-228-15</inkml:trace>
  <inkml:trace contextRef="#ctx0" brushRef="#br0" timeOffset="134190.34">15570 7023 538 0,'0'0'85'15,"-6"90"40"-15,3-42-68 16,3-5-9-16,0-4-35 16,0-11-1-16,0-8-8 15,0-9 2-15,4-7-3 16,-2-4-1-16,2 0 2 16,2-12 12-16,4-19-16 0,4-13-4 15,-1-7-46 1,-2-5 16-16,-10-2 29 0,-1 0-7 15,0 7 7-15,-9 8-36 16,3 10 39-16,6 10 2 16,0 9 40-16,0 9-21 15,18 5-3-15,7 0-16 16,7 17-2-16,3 14 2 16,1 11 2-16,-6 11-2 15,-6 5 3-15,-5-1-2 16,-8-10 4-16,-4-16-4 15,-7-11 0-15,0-8 1 0,-2-4 2 16,-18-1 9 0,-11 1-5-16,-14-2-7 0,-3 2-1 15,-3-5-56-15,13-3-89 16,14-2-368-16</inkml:trace>
  <inkml:trace contextRef="#ctx0" brushRef="#br0" timeOffset="135455.5">16175 4039 378 0,'0'0'312'16,"0"0"-295"-16,-4 111-12 15,4-56 35-15,0 2-11 16,6-6-6-16,4-5-8 16,-1-10 0-16,-2-9-5 15,-2-12-6-15,-1-7 1 16,-2-7-1-16,-2-1 11 15,3-10 16-15,1-17 5 16,4-14-36-16,-1-8-32 16,-1-3 0-16,-6 0-5 0,0 4 1 15,0 5 26-15,0 11 10 16,0 8 2-16,-3 10 5 16,3 8 18-16,0 6-9 15,0 11-15-15,15 17-1 16,2 8 2-16,2 7-2 15,-5-2 0-15,-4-6 0 16,-4-6-1-16,-6-4 0 16,0-8 1-16,0 0 0 15,-6-8 0-15,-4-3 2 16,-1-5-2-16,-1-1-1 16,-3 0-5-16,1-8-7 15,4-8-7-15,6-4 13 0,4-3 4 16,1-6-8-1,20-3-12-15,7 5 4 0,1 2-13 16,0 2 11-16,-5 10 20 16,-7 1 1-16,-5 6 0 15,-8 3 2-15,-1 1 4 16,-1 2-1-16,2 0 4 16,2 10-2-16,1 10 15 15,-1 6-5-15,-2 8 5 16,2 4-12-16,1 1-4 15,3-7-5-15,4-8 0 16,2-9-1-16,4-10-15 0,2-5-19 16,2-8-4-16,-2-13 6 15,-1-12-36-15,-3-5 29 16,-1-5 31-16,-7 2 7 16,-9-1 1-16,-1 6 8 15,0 7 27-15,-13 7 50 16,2 10-13-16,5 5 24 15,5 7-43-15,1 0-53 16,0 20-3-16,0 13 3 16,0 8 0-16,10-2 0 15,13-3-2-15,5-7-10 16,5-4-1-16,4-6-51 16,-2-8-52-16,-2-10-78 15</inkml:trace>
  <inkml:trace contextRef="#ctx0" brushRef="#br0" timeOffset="135674.58">16154 4657 580 0,'0'0'40'16,"0"0"43"-16,0 0 2 15,125-27-25-15,-65 1-31 16,10-2-12-16,9-2-11 0,3 2-6 16,2 2-1-16,-2 2-48 15,-6 2-129-15,-8 0-145 16</inkml:trace>
  <inkml:trace contextRef="#ctx0" brushRef="#br0" timeOffset="136838.83">16290 4902 304 0,'0'0'255'0,"0"0"-128"16,0 0-66-16,18-77 20 15,7 57-39-15,7-2-32 0,8 2 0 16,3 6-1 0,-3 3 1-16,-1 10-8 0,-8 1-1 15,-8 6-1-15,-13 17 0 16,-10 6-3-16,0 6 0 16,-24 2-4-16,-8 4 7 15,-1-7-8-15,1-2 1 16,6-8 6-16,9-7-3 15,7-7-2-15,7-7 5 16,3-3-6-16,13 0 4 16,20-15-2-16,9-3 4 15,5-3 1-15,1 0-18 16,0-4-2-16,-2-3-5 0,-3 3 16 16,-8 0 8-1,-10 6 1-15,-15 4 2 0,-5 3-2 16,-5 3 19-16,0 3-3 15,0 2 19-15,0 2-16 16,0 2-15-16,0 0-4 16,0 0-6-16,5 8 6 15,5 1 0-15,5-2 0 16,7-5-2-16,5-2 1 16,2-2 1-16,-2-12 1 15,-5-2-1-15,-6-4 1 16,-7-3 1-16,-4-3 0 15,-2-2 0-15,-3 2 0 16,0 0 12-16,-22 4 11 0,-6 3-6 16,-4 8-8-1,3 11-11-15,5 0-7 0,9 14-51 16,11 14-77-16,4 5-65 16,4-2-299-16</inkml:trace>
  <inkml:trace contextRef="#ctx0" brushRef="#br0" timeOffset="138009.5">18727 11635 317 0,'0'0'117'0,"0"0"-104"16,0 0 6-16,0 0 2 15,0 0 11-15,0 0-5 16,-13-37-3-16,13 37 6 15,0 0-30-15,0 0-60 16,9 0-205-16</inkml:trace>
  <inkml:trace contextRef="#ctx0" brushRef="#br0" timeOffset="138181.6">19515 11565 452 0,'0'0'27'15,"0"0"-27"-15,0 0-57 16,0 0-184-16</inkml:trace>
  <inkml:trace contextRef="#ctx0" brushRef="#br0" timeOffset="139261.39">16804 5338 600 0,'0'0'137'16,"0"0"-43"-16,0 0-75 16,0 0-9-16,0 0-10 15,0 0 0-15,2 49 14 16,-4-24 0-16,-6 7-6 0,3 6-7 16,-1 5 1-16,5 0 0 15,1-4-2-15,0-9 0 16,0-11-26-16,3-12-18 15,6-7-54-15,9-6 0 16,2-24-155-16</inkml:trace>
  <inkml:trace contextRef="#ctx0" brushRef="#br0" timeOffset="139545.48">16996 5259 651 0,'0'0'127'0,"0"0"-103"0,0 0-18 16,0 0-6 0,-14 87 4-16,14-51-2 0,0-1 2 15,5-2-3-15,17 1 9 16,3-7 1-16,-1-1 0 16,-2-4-3-16,-2-3-1 15,-5-6 1-15,-5-2 10 16,-6-3-13-16,-4-3-2 15,0 0-3-15,-6 2 3 16,-14-2-3-16,-6 3-17 16,1-5-41-16,-1-3-33 15,6 0-79-15,-3 0-236 16</inkml:trace>
  <inkml:trace contextRef="#ctx0" brushRef="#br0" timeOffset="139734.86">17155 5223 427 0,'0'0'166'0,"0"0"-53"16,0 0-21-16,76-87-31 16,-40 69-30-16,10 1-22 15,11 3-5-15,11 5-4 16,13 6-57-16,6-2-151 15</inkml:trace>
  <inkml:trace contextRef="#ctx0" brushRef="#br0" timeOffset="141101.45">18620 12271 368 0,'0'0'35'0,"0"0"14"16,0 0 37-16,0 0 14 15,0 0-64-15,0 0 2 16,0-4 28-16,-2 2-42 16,1 1-17-16,1 1-7 15,0 0-146-15,0 1 4 0,4 0-97 16</inkml:trace>
  <inkml:trace contextRef="#ctx0" brushRef="#br0" timeOffset="141315.61">19697 12206 491 0,'0'0'62'16,"0"0"-27"-16,0 0 2 0,0 0-23 16,0 0-11-16,0 0-2 15,-38 10-1-15,26-10-36 16,-5-3-183-16</inkml:trace>
  <inkml:trace contextRef="#ctx0" brushRef="#br0" timeOffset="142500.39">16824 6110 700 0,'0'0'111'16,"0"0"-85"-16,0 0-26 16,0 0-2-16,-63 76-6 15,48-41-15-15,9 1-5 16,6-1 19-16,3-3 6 15,20-3-22-15,7-4 17 16,4-7 1-16,0-1 7 0,-4-2 0 16,-8-4-1-16,-8 0 0 15,-8-2 1-15,-3-4 5 16,-3 2 4-16,0 0 9 16,-14 1 17-16,-9-2-5 15,-7 2-21-15,-2 0-9 16,-2-1-11-16,3-2-54 15,4-5-72-15,7 0-118 16</inkml:trace>
  <inkml:trace contextRef="#ctx0" brushRef="#br0" timeOffset="143013.33">16921 6065 699 0,'0'0'51'0,"0"0"51"16,0 0-82-16,0 0-18 15,0 0-2-15,82-43 0 16,-57 43 0-16,4 9 1 16,-3 8-2-16,-3 2 1 15,-6 1-29-15,-3 2 5 16,-5-3-26-16,0-2 41 0,-2-3-49 15,-2-2 42 1,-1-5 16-16,-1-2-1 0,0-2-2 16,-1-1 0-16,0 1 0 15,2-1 3-15,-1 1 1 16,6 1 1-16,1 0 1 16,5-1-2-16,3-3 1 15,4 0 1-15,-1 0 0 16,3-14 3-16,-3-5 19 15,1-1-7-15,1-6-7 16,-5 1-4-16,-5 1 1 16,-7 4 32-16,-4-1 3 15,-2 1-12-15,0 0-6 16,-2 0 0-16,-17 3 0 0,-17 6 0 16,-14 8-24-16,-13 3 5 15,2 0-6 1,12 17-2-16,21 6-5 0,24 4-53 15,4 0-40-15,31-6-164 16</inkml:trace>
  <inkml:trace contextRef="#ctx0" brushRef="#br0" timeOffset="144323.02">18760 13101 34 0,'0'0'79'16,"0"0"-79"-16</inkml:trace>
  <inkml:trace contextRef="#ctx0" brushRef="#br0" timeOffset="146178.55">17137 6944 583 0,'0'0'84'0,"0"0"21"15,0 0-40-15,0 0-12 16,-3-81-35-16,8 67-7 0,11-1-9 15,3-1-1 1,5 5 2-16,-2 6-3 0,-2 5 0 16,-2 0-4-16,-2 10 4 15,-5 13-4-15,-10 8 2 16,-1 5-1-16,-3 0 1 16,-15 1-1-16,1-4 1 15,2-10-5-15,5-9 5 16,4-6 2-16,5-7-2 15,1-1-9-15,1 0 8 16,21-14 1-16,11-11-3 16,6-4-9-16,5 1-17 15,2 3 19-15,-1-1 6 16,-2 2 5-16,-4 2 1 0,-9 3 0 16,-10 6-6-16,-11 2 6 15,-7 5 2-15,-2-1 33 16,0 4-6-16,0 0-20 15,-5 1 10-15,4 2-10 16,1 0-9-16,0 0-5 16,0 16 2-16,0 6 3 15,0 6 4-15,0 8 0 16,6 1-3-16,8 4 13 16,-1-5 1-16,-3-7-8 15,-1-9-5-15,-4-4 4 16,-2-9-5-16,-3-3 3 15,0-1-2-15,-12-2 3 16,-9 2 1-16,-11-3-6 16,-2 0-7-16,5 0-22 0,7 0-21 15,9-14-83-15,13-7-119 16</inkml:trace>
  <inkml:trace contextRef="#ctx0" brushRef="#br0" timeOffset="146393.03">17740 6693 685 0,'0'0'119'0,"0"0"-10"16,0 0-51-16,0 0 1 16,0 0-10-16,0 0-3 0,-17-78-24 15,41 62-22-15,14-2-4 16,15-2-5-16,9 2-34 15,12-3-10-15,-3 2-16 16,-8 2-41-16,-22 0-231 16</inkml:trace>
  <inkml:trace contextRef="#ctx0" brushRef="#br0" timeOffset="-184216.68">20465 9581 254 0,'0'0'111'15,"0"0"-8"-15,0 0-22 16,0 0-1-16,0 0-24 16,0 0 4-16,-12-75-8 15,9 65-3-15,0 6-27 16,3 1 0-16,-2 3 0 16,2-3-10-16,0 3-12 15,0 0-2-15,0 0-4 16,0 17-37-16,0 8 27 0,-1 8-20 15,-3 7-40 1,0 2-70-16,-1 0-30 0,-1-8-115 16</inkml:trace>
  <inkml:trace contextRef="#ctx0" brushRef="#br0" timeOffset="-184053.3">20378 9941 55 0,'0'0'36'0,"0"0"33"16,0 0 6-16,0 0-6 15,0 0 11-15,-11 75-22 16,9-65-17-16,2 1-9 16,0 6-16-16,0 3-9 15,0 5-4-15,0 3-3 16,0 1-21-16,0-3-99 0,0-1-80 16</inkml:trace>
  <inkml:trace contextRef="#ctx0" brushRef="#br0" timeOffset="-183888.9">20325 10389 111 0,'0'0'107'0,"0"0"-21"16,0 0 0-16,0 0-17 15,0 0-25-15,0 0-7 16,0 60 4-16,0-52-15 16,0 7-10-16,0 6-10 0,0 5-3 15,0 0-3-15,0-1-98 16,0-5-104-16</inkml:trace>
  <inkml:trace contextRef="#ctx0" brushRef="#br0" timeOffset="-183130.56">20378 11112 345 0,'0'0'149'16,"0"0"-41"-16,0 0-92 15,0 0-16-15,0 0-21 16,0 0 19-16,0 35 2 16,0-9-1-16,0 5 2 15,-4 5-1-15,-8 10 2 16,-3 7-2-16,-4 8-62 0,-4-1-120 15</inkml:trace>
  <inkml:trace contextRef="#ctx0" brushRef="#br0" timeOffset="-182965.71">20189 11836 101 0,'0'0'81'0,"0"0"50"16,0 0-91-16,0 0 7 15,0 0-24-15,-3 73-14 16,3-52-2-16,0 2-7 16,0-1-71-16,-1-7-155 15</inkml:trace>
  <inkml:trace contextRef="#ctx0" brushRef="#br0" timeOffset="-182382.45">20568 11984 199 0,'0'0'113'0,"0"0"-10"16,0 0 20-16,0 0-50 16,0 0-7-16,0 0-41 15,-2-9-25-15,-3 24-7 16,-3 13 7-16,-5 13 0 16,0 12 1-16,-4 5 0 0,3 5-1 15,-2 1 0 1,1 2-66-16,-3-7-91 0,4-6-225 15</inkml:trace>
  <inkml:trace contextRef="#ctx0" brushRef="#br0" timeOffset="-182201.42">20315 12913 482 0,'0'0'14'0,"0"0"-11"15,0 0 6-15,0 0-5 16,-5 93-1-16,5-66-3 16,0-1-59-16,0 2-51 15,7-3 109-15,2-4-124 0</inkml:trace>
  <inkml:trace contextRef="#ctx0" brushRef="#br0" timeOffset="-180953.29">20516 13154 163 0,'0'0'47'0,"0"0"37"16,0 0-44-16,0 0 20 0,0 0 6 16,0 0 51-16,-20-22-70 15,20 22-47-15,0 0-8 16,0 18-1-16,0 11 9 15,0 14 0-15,-3 8 1 16,-1 6-1-16,-5 2-40 16,3-1-65-16,-3-5-26 15,2-9-38-15</inkml:trace>
  <inkml:trace contextRef="#ctx0" brushRef="#br0" timeOffset="-180791.82">20416 13802 95 0,'0'0'110'15,"0"0"-23"-15,0 0-5 16,0 0-39-16,0 0-5 16,-17 89-19-16,17-64-10 15,-1 6-6-15,1 3 2 16,0 3-3-16,-5-2-2 16,2-5-59-16,3-8-130 15</inkml:trace>
  <inkml:trace contextRef="#ctx0" brushRef="#br0" timeOffset="-180641.61">20472 14225 417 0,'0'0'95'0,"0"0"-35"16,0 0-30 0,0 0-30-16,0 0-1 0,0 0-1 15,-3 41-9-15,-3-27-96 16,2-3-81-16</inkml:trace>
  <inkml:trace contextRef="#ctx0" brushRef="#br0" timeOffset="-180504.02">20472 14225 319 0,'38'21'82'0,"-38"-33"-49"16,0-3-33-16,0-3-56 15</inkml:trace>
  <inkml:trace contextRef="#ctx0" brushRef="#br0" timeOffset="-178736.26">17844 2873 400 0,'0'0'101'16,"0"0"-41"-16,0 0-60 15,0 0-1-15,0 0 1 16,0 0 7-16,-34 75 16 15,23-35 10-15,-2 5-13 0,-1-1 8 16,2-4-13-16,2-8-9 16,3-6-3-16,2-8-1 15,4-9 0-15,-1-2-1 16,2-7 1-16,0 0 5 16,0 0 13-16,0-4 45 15,0-18 22-15,0-10-87 16,2-13-31-16,8-8 15 15,3-3 13-15,-3-2 3 16,5 2 5-16,-4 5-4 16,0 7 0-16,-2 11 7 0,-6 13 3 15,7 14-11 1,-1 6-2-16,9 1-11 0,3 28-8 16,1 14-4-1,-4 18 7-15,-10 7-3 0,-5 4-21 16,-3-8-35-16,0-10-40 15,0-16-49-15,0-15-71 16</inkml:trace>
  <inkml:trace contextRef="#ctx0" brushRef="#br0" timeOffset="-178222.48">17780 3056 474 0,'0'0'87'15,"0"0"-24"-15,0 0-43 16,0 0-8-16,107-84-1 16,-65 65-9-16,4 0 0 15,-1 2-2-15,-5 5 0 16,-10 4-13-16,-12 5-16 16,-10 3-4-16,-8 0-16 15,0 0 8-15,0 4 37 16,0 9 4-16,-8 2 1 15,-1 5 2-15,0 4 6 16,3 3-5-16,5 2-2 16,1 1 1-16,0-5-3 15,9-3 3-15,12-12-1 16,2-5-2-16,6-5-3 0,1-9 3 16,1-16-4-16,2-9-33 15,-3-4-7-15,-1-4 11 16,-5 0 16-16,-9 2 17 15,-7 1 0-15,-8 5 15 16,0 4 51-16,0 9-18 16,-8 6 19-16,3 6 43 15,3 7-9-15,2 2-89 16,0 4-12-16,0 21-69 16,0 10 69-16,0 7-1 15,0 5 2-15,9-4 0 0,2-9-1 16,1-7-1-1,-2-8-22-15,0-8-29 0,-3-8-32 16,4-3-12-16,4-8-57 16</inkml:trace>
  <inkml:trace contextRef="#ctx0" brushRef="#br0" timeOffset="-178069.72">18466 2885 440 0,'0'0'218'0,"0"0"-58"15,0 0-90-15,0 0-48 16,0 0-14-16,0 0-6 16,91-36-2-16,-33 22-2 0,12-3-18 15,15-7-89-15,8-6-193 16</inkml:trace>
  <inkml:trace contextRef="#ctx0" brushRef="#br0" timeOffset="-176134.1">20182 11125 289 0,'0'0'47'16,"0"0"76"-16,0 0-68 15,0 0 0-15,0 0 0 16,0 0-15-16,0 0-27 0,8-40-13 16,-8 40-6-1,0 0-90-15,0 0-19 0,2 2 69 16,1 7-48-16,-2 0-40 15</inkml:trace>
  <inkml:trace contextRef="#ctx0" brushRef="#br0" timeOffset="-175765.78">20280 11774 327 0,'0'0'61'0,"0"0"42"0,0 0-46 16,0 0-23 0,0 0-30-16,0 0-4 0,0-32-21 15,4 32-51-15,1-2-70 16,-2 1-87-16</inkml:trace>
  <inkml:trace contextRef="#ctx0" brushRef="#br0" timeOffset="-175345.74">20315 12302 224 0,'0'0'40'16,"0"0"-40"-16,0 0-101 16,0 0 25-16</inkml:trace>
  <inkml:trace contextRef="#ctx0" brushRef="#br0" timeOffset="-173360.48">18108 3937 398 0,'0'0'122'16,"0"0"52"-16,0 0-93 16,0 0-72-1,0 0-9-15,0 0-22 0,0 34 13 16,-8 4 9-16,-3 8 0 16,-1 2 2-16,0 0-1 15,0-4-1-15,4-7 2 16,2-7 0-16,2-10-1 15,2-9-1-15,-2-5 2 16,4-3-2-16,0-2 1 16,0-1 10-16,0 0 5 15,-1-1 41-15,-4-19 17 16,2-9-74-16,3-11-4 16,0-7 1-16,3-7-1 0,15-3 4 15,1-2 0-15,2 0 1 16,-1 4 2-16,-1 7-1 15,-1 11 0-15,-5 11-2 16,-2 12 1-16,-2 9 4 16,1 5-5-16,7 3-10 15,5 22 5-15,1 9-3 16,-1 10 3-16,-6 4 1 16,-5-1 0-16,-2 0 1 15,-5-5-10-15,2-3-24 16,-5-8-24-16,-1-6-43 15,0-5-26-15,-11-6-24 0,-9-7-182 16</inkml:trace>
  <inkml:trace contextRef="#ctx0" brushRef="#br0" timeOffset="-173192.76">18074 4180 267 0,'0'0'172'0,"0"0"-1"15,0 0-39-15,0 0-62 16,0 0-26-16,0 0-16 15,12-17-11-15,18 7-6 16,13-6-11-16,8 2-1 16,7-2 0-16,6 1-54 15,0 2-51-15,-6 4-56 16,-13 1-127-16</inkml:trace>
  <inkml:trace contextRef="#ctx0" brushRef="#br0" timeOffset="-172560.45">18339 4693 222 0,'0'0'128'0,"0"0"9"15,-4 99-61-15,4-63-33 16,0 1-1-16,0-6-33 0,0-5-4 15,0-8 3 1,0-7-1-16,0-5-3 0,0-4-1 16,0-2 6-16,0 0 24 15,0-6 93-15,0-19-97 16,0-11-29-16,-3-6-36 16,-8-4 28-16,-6-7-33 15,0-2-13-15,1 2 53 16,10 6 0-16,6 8 2 15,3 11 3-15,19 8 6 16,5 8-10-16,4 7-2 16,5 5-2-16,1 6 0 15,2 16-20-15,-6 4-17 16,-12 4-22-16,-9-2-7 16,-11-2 39-16,-1-4 29 0,-6-3 2 15,-10-2 1-15,1-6 2 16,2-5 1-16,5-3 21 15,5-3 15-15,3 0 10 16,0 5-42-16,0 0-8 16,12 6 0-16,13 3 18 15,10 4-9-15,8 3-3 16,-1 1 2-16,1-2 0 16,-10 0-3-16,-9-3-4 15,-11-3 1-15,-10-3-2 16,-3-1 0-16,-2 5 0 15,-20-1 9-15,-15 3 10 0,-14 0-5 16,-7-2-4 0,-2-3-9-16,3-6 4 0,16-2-5 15,11-2-10-15,18 0-74 16,12-2-120-16</inkml:trace>
  <inkml:trace contextRef="#ctx0" brushRef="#br0" timeOffset="-172110.87">18772 5504 688 0,'0'0'136'0,"0"0"-53"0,0 0-41 16,0 0-34-16,0 0-8 16,-94 41-4-1,68-7 2-15,3 4-2 0,5 1 4 16,3 2-1-16,6 0 1 16,9-5-13-16,0-6-13 15,9-13-4-15,22-10-2 16,11-7 4-16,16-10-16 15,12-16-52-15,0 0-89 16,-3 1-156-16</inkml:trace>
  <inkml:trace contextRef="#ctx0" brushRef="#br0" timeOffset="-171842.69">18991 6110 585 0,'0'0'19'15,"0"0"-7"-15,0 0 20 16,-9 100 10-16,4-61-16 16,0 4-11-16,-1 1-2 15,3-2-5-15,-2 0-4 16,4-3 3-16,1-5-7 15,0-7-33-15,0-10-54 0,0-11-36 16,6-6-22 0,15-23-31-16</inkml:trace>
  <inkml:trace contextRef="#ctx0" brushRef="#br0" timeOffset="-171576.66">19105 6012 391 0,'0'0'171'16,"-5"-71"-2"-16,5 50-56 15,0 11-55-15,0 8-43 16,9 2-15-16,15 9-11 16,7 16 7-16,2 8-1 15,-3 12 1-15,-7 7 4 16,-4 4 0-16,-5-2-2 0,-5-7 2 16,-3-10 1-1,-6-8 0-15,0-10-1 0,0-2 0 16,-19-1-3-16,-15 1 3 15,-13 0 6-15,-11-1-5 16,-7-2-1-16,5-6 0 16,17-2-25-16,19-6-56 15,18-2-118-15</inkml:trace>
  <inkml:trace contextRef="#ctx0" brushRef="#br0" timeOffset="-170177.22">19719 2406 437 0,'0'0'51'0,"0"0"22"16,0 0 28-16,0 0-19 0,0 0-81 15,0 0-1-15,0 3-24 16,0 46 22-16,-5 11 2 15,-12 7 18-15,3-1-1 16,-2-10-6-16,5-11-3 16,4-13-4-16,2-14-2 15,1-10 2-15,3-5-1 16,1-3 6-16,0 0 60 16,0-15 6-16,0-17-54 15,0-15-21-15,0-9-38 16,1-4-9-16,14 1-19 15,0 3 12-15,0 5 49 0,1 10 2 16,0 9-4 0,-2 14-9-16,1 13-7 0,-2 5 16 15,1 10-3-15,0 19 3 16,1 7-1-16,-4 6 3 16,-2 1 3-16,-5 0-1 15,-4-5 3-15,0-6-1 16,-1-5 2-16,-11-5 2 15,0-3 0-15,0-4-2 16,2-5 3-16,-1-3-4 16,-2-3 5-16,-1-3 2 15,0-1-2-15,1 2-5 16,4 0-12-16,8 1-84 16,1-3-241-16</inkml:trace>
  <inkml:trace contextRef="#ctx0" brushRef="#br0" timeOffset="-169746.84">19953 2423 623 0,'0'0'65'16,"0"0"49"-16,0 0-24 15,0 0-44-15,0 0-46 16,0 0-2-16,-13-6-8 15,13 40 6-15,4 13 4 0,8 4 0 16,2 1 3-16,3-9-6 16,3-10 3-16,-2-16-2 15,1-6-2-15,-1-11 1 16,8-8 3-16,3-22 5 16,6-13-3-16,-1-3-2 15,-9-2 0-15,-8 2 1 16,-13 7 4-16,-4 7-3 15,0 8 5-15,0 11-6 16,0 7 2-16,-1 6-3 16,1 0 0-16,0 10-12 15,0 13-53-15,0 9 59 16,1 5 3-16,21-4-2 16,11-4-12-16,5-4 5 0,5-6-6 15,5-4-42 1,4-5-50-16,4-8-59 0,-2-2-204 15</inkml:trace>
  <inkml:trace contextRef="#ctx0" brushRef="#br0" timeOffset="-169030.83">19858 3185 447 0,'0'0'142'15,"0"0"-19"-15,0 0-8 16,0 0-44-16,0 0-40 16,0 0-23-16,-26-30-8 15,37 30-4-15,13 0 4 16,7 0 0-16,5 4 0 16,0 12-2-16,-3 4-1 15,-8 2-8-15,-4 2-28 0,-14 1 7 16,-7-2-12-16,0 1 15 15,-17-4 11-15,0-5-5 16,3-6 1-16,6-6 5 16,3-3 17-16,5 0 14 15,0-2 1-15,2-11-15 16,17-2-20-16,11-1 15 16,5-1 1-16,7 2-5 15,4-1-2-15,-6 4 9 16,-5 0 2-16,-13 4 1 0,-11 4 11 15,-8 3 56-15,-3 1 9 16,0 0-34-16,0-2-17 16,0 2-16-16,0 0-10 15,0 0-8-15,0 0 1 16,4 0-22-16,5 3 27 16,5 1-3-16,10-4-7 15,5 0 9-15,4-3 3 16,-1-14-4-16,-9-1-4 15,-5-2 6-15,-9 0 2 16,-4 1 2-16,-5 3-2 16,0 1 1-16,-15 5-1 15,-11 1 0-15,-3 2-2 0,6 4 2 16,8 3 2 0,5 0-2-16,10 10-114 0,0 1-54 15,24-5-269-15</inkml:trace>
  <inkml:trace contextRef="#ctx0" brushRef="#br0" timeOffset="-166417.78">19907 4018 344 0,'0'0'142'0,"0"0"-10"16,0 0 18-16,0 0-64 16,0 0-57-16,0 0-29 15,0 0-2-15,0-2-6 16,-4 24 1-16,-7 11 7 15,-4 14-1-15,0 6 1 16,-3 3 0-16,6-1 3 16,6-9-3-16,6-8 1 15,0-13-2-15,0-7-2 16,12-6-43-16,12-12-24 16,12-1-28-16,7-30-80 15</inkml:trace>
  <inkml:trace contextRef="#ctx0" brushRef="#br0" timeOffset="-166116.62">20134 3995 334 0,'0'0'283'0,"0"0"-249"16,0 0-34-16,0 0-7 15,0 0 4-15,3 90-1 16,9-58 4-16,7 2 8 15,5 2 22-15,0-5-6 16,-3 1-12-16,-4-7-5 0,-9-1-2 16,-4-7 2-16,-4-3-4 15,0 1 1-15,-9 0 1 16,-17 2 1-16,-9 0 2 16,-6-3-4-16,-1-5-4 15,3-4-26-15,0-5-41 16,8 0-31-16,5-2-57 15,10-15-127-15</inkml:trace>
  <inkml:trace contextRef="#ctx0" brushRef="#br0" timeOffset="-165941.7">20220 3978 521 0,'0'0'143'0,"0"0"-7"0,23-79-56 15,-3 55-32-15,6 2-24 16,11 3-15-16,14 2-9 16,11 5-2-16,16 5-10 15,15 7-51-15,8 0-91 16,-1 0-142-16</inkml:trace>
  <inkml:trace contextRef="#ctx0" brushRef="#br0" timeOffset="-164565.82">18764 12430 286 0,'0'0'148'16,"0"0"-63"-16,0 0-42 15,0 0-3-15,0 0 23 16,0 0-19-16,0-9-16 15,0 2 18-15,0 4-23 16,0 0 7-16,0 1-26 16,0 2-4-16,0 0-27 15,0 0-112-15,5 0-62 0,4 0 2 16</inkml:trace>
  <inkml:trace contextRef="#ctx0" brushRef="#br0" timeOffset="-164127.45">19556 12366 492 0,'0'0'94'0,"0"0"-11"15,0 0-57-15,0 0-18 16,0 0-8-16,0 0 0 0,-1-10 3 16,1 10-2-16,0 0-1 15,0 0-21-15,0 0-103 16,0 0-41-16,0 0 62 15,6 0-93-15</inkml:trace>
  <inkml:trace contextRef="#ctx0" brushRef="#br0" timeOffset="-160887.88">20224 5227 395 0,'0'0'164'0,"0"0"-39"16,10-96-40-16,-10 61-1 16,0 3-25-16,0 4-15 15,-10 5-10-15,-6 5-9 16,-2 6-7-16,0 4-18 16,2 4-1-16,4 4 1 15,2 0-6-15,-5 12-5 0,7 14-25 16,1 11 17-1,5 7-9-15,2 4 18 0,6 1-2 16,20 1 1 0,6-3 5-16,7-2 6 0,-3-2 0 15,-4-6-2-15,-9-5 2 16,-7-6-5-16,-9-7-4 16,-6-5-5-16,-1-3 2 15,0-6 1-15,-12-3 8 16,-7-2 3-16,-11 0 0 15,-6-18-2-15,-2-8-4 16,2-10 4-16,10-7-3 16,7-3 5-16,10-4 0 15,9-2 5-15,9 6 1 16,22 3-6-16,9 6-4 0,5 8 0 16,4 4 3-16,-3 9-1 15,-4 7 1-15,-4 6-1 16,-10 3-4-16,-6 0 2 15,-4 3 3-15,-7 11-5 16,-2 5 5-16,-2 2 0 16,-3 4-1-16,1-1 2 15,-2-2 0-15,0-4 0 16,2-4 0-16,8-6-10 16,0-8-33-16,5 0 16 15,3-3 27-15,2-17 0 16,-3-4 0-16,-3-5 3 15,-7-3 1-15,-5-1 10 0,-5-4 15 16,0 3 8-16,-5 0 6 16,-11 3-16-16,-5 5 7 15,3 6-5-15,-1 8-10 16,2 7-18-16,2 5-1 16,0 10-27-16,-1 21-85 15,5 8-21-15,7 0-118 16</inkml:trace>
  <inkml:trace contextRef="#ctx0" brushRef="#br0" timeOffset="-158891.49">18432 13146 92 0,'0'0'82'16,"0"0"-18"-16,0 0-21 15,0 0-3-15,0 0-24 16,0 0-6-16,0 0 19 16,7 0-10-16,-7 0-14 15,0 0-5-15,0 0-40 0,0 0-144 16,0 0 125-16</inkml:trace>
  <inkml:trace contextRef="#ctx0" brushRef="#br0" timeOffset="-156794.33">20109 6225 526 0,'0'0'147'16,"0"0"-40"-16,0 0-35 15,0 0-19-15,0 0-18 16,-11-87-3-16,11 67-6 15,1 1-9-15,13-1-14 16,7 3-3-16,5 1 0 16,7 3-1-16,3 1 0 15,1 5-1-15,-1 4-5 16,-4 3-7-16,-9 0-5 16,-3 5-6-16,-8 8 2 0,-6 4-22 15,-6 2 11-15,0 3 17 16,0 1 14-16,-11-4 1 15,4 0 1-15,2-5 1 16,2 2 0-16,3-3-2 16,0 4 2-16,11 2 0 15,7 0-1-15,6 4 1 16,2-1 0-16,0-2-1 16,-6 0 1-16,-6-4 0 15,-6-5-2-15,-7-2 2 16,-1-4 1-16,0 1 1 15,-7 2-1-15,-17 2 6 0,-8 3-1 16,-5 0-1 0,-2-5 0-16,3-4-2 0,8-2-3 15,9-2-15-15,16 0-16 16,3-2-2-16,22-13-283 16</inkml:trace>
  <inkml:trace contextRef="#ctx0" brushRef="#br0" timeOffset="-156491.52">20877 6053 453 0,'0'0'121'0,"0"0"1"0,0 0-22 16,0 0-28-1,0 0-72-15,0 0-14 0,-24 19 14 16,24 19 0-16,9 9 0 15,10 4 0-15,2 7 0 16,6-5 3-16,-4-5-3 16,-4-7 3-16,-3-13-3 15,-9-10 1-15,-4-8 0 16,-3-4 3-16,0-5-1 16,0 2 5-16,-10-2 6 15,-19 0 4-15,-17 2-10 16,-9-3-8-16,-9 0-42 15,1 0-37-15,11 0-58 16,15-8-103-16</inkml:trace>
  <inkml:trace contextRef="#ctx0" brushRef="#br0" timeOffset="-156277.83">21030 6065 585 0,'0'0'97'0,"0"0"42"16,0 0-70-16,0 0-27 16,39-75-15-16,-18 63-22 15,7-3-5-15,7 2-3 16,11 0 2-16,9 1-29 16,5-3-73-16,5-7-129 0,-10 0-259 15</inkml:trace>
  <inkml:trace contextRef="#ctx0" brushRef="#br0" timeOffset="-154762.56">20433 3160 26 0,'0'0'87'0,"0"0"-1"16,0 0-57-16,0 0 32 15,0 0-19-15,0 0 36 0,0-30-37 16,0 30 25-16,0-2-30 16,0 1-2-16,0-1-10 15,0 1-2-15,0 1-1 16,0-1-2-16,0-1-12 16,0 2 4-16,-5-1-9 15,-1-1 8-15,0 2-8 16,-2 0-2-16,-1 0-5 15,3 0 3-15,-3 0-1 16,0 12-3-16,-4 2 4 16,1 2 2-16,4 2-1 15,0-4 1-15,3-1-1 16,2-1 1-16,3-2-2 0,0 0-3 16,0-3-14-16,12-3-42 15,12-4-2-15,3 0-118 16</inkml:trace>
  <inkml:trace contextRef="#ctx0" brushRef="#br0" timeOffset="-152095.64">21085 3232 250 0,'0'0'75'15,"0"0"-35"-15,0 0 23 0,0 0-5 16,0 0-4-16,0 0-12 16,0 0-13-1,2-11-13-15,-2 11-4 0,0 0 5 16,0 0-8-16,0 0-9 15,0 0 0-15,0 0-43 16,0 8-126-16,0 7 55 16,0-1-69-16</inkml:trace>
  <inkml:trace contextRef="#ctx0" brushRef="#br0" timeOffset="-151594.49">21202 4213 274 0,'0'0'167'0,"0"0"-115"16,0 0 6-16,0 0-29 15,0 0-14-15,0 0-7 16,3-31 4-16,0 26 14 15,-2 1-9-15,2 2-12 0,2 2-5 16,2 0-132-16,-1 11 5 16,-5 3-65-16</inkml:trace>
  <inkml:trace contextRef="#ctx0" brushRef="#br0" timeOffset="-151158.77">21316 5049 98 0,'0'0'22'16,"0"0"-19"-16,0 0-2 16,0 0-1-16,0 0 0 15,0 0-20-15</inkml:trace>
  <inkml:trace contextRef="#ctx0" brushRef="#br0" timeOffset="-89570.65">21106 8336 470 0,'0'0'43'15,"0"0"72"-15,0 0-54 16,0 0-13-16,0 0-23 16,0 0 22-16,0 0-9 15,-54-16-6-15,54 16-8 16,0 0-14-16,0 0-4 15,0 0 3-15,0 0-5 16,0 0-4-16,0 0-12 0,0 12-103 16,0 9 52-1,0 7-51-15,0-3-85 0,0-1-177 16</inkml:trace>
  <inkml:trace contextRef="#ctx0" brushRef="#br0" timeOffset="-89385.33">20955 8959 217 0,'0'0'77'16,"0"0"30"-16,0 0-46 16,0 0-1-16,0 0-27 15,0 0-1-15,0 55-29 16,0-37-3-16,0 3-83 0,-3-5-365 15</inkml:trace>
  <inkml:trace contextRef="#ctx0" brushRef="#br0" timeOffset="-89180.32">20984 9416 560 0,'0'0'106'0,"0"0"-38"0,0 0 3 16,0 0-3 0,0 0-30-16,0 0-30 0,0 4-8 15,0 4-51-15,0 6-61 16,0 1-49-16,-9 0-275 16</inkml:trace>
  <inkml:trace contextRef="#ctx0" brushRef="#br0" timeOffset="-88580.99">21096 10294 487 0,'0'0'58'0,"0"0"52"16,0 0-110-16,0 0 3 15,0 0-3-15,0 0 4 16,0 116-2-16,0-62 1 16,5 8-3-16,2 4-44 15,-4-7-149-15</inkml:trace>
  <inkml:trace contextRef="#ctx0" brushRef="#br0" timeOffset="-88394.02">21030 11172 205 0,'0'0'322'0,"0"0"-194"16,0 0-62-16,0 0-40 16,0 0-26-16,0 0-7 15,15 22-95-15,-12-18-211 16</inkml:trace>
  <inkml:trace contextRef="#ctx0" brushRef="#br0" timeOffset="-87694.27">21182 11335 383 0,'0'0'132'0,"0"0"-121"15,0 0 86-15,0 0-47 16,0 99-6-16,0-58-20 15,0 7 2-15,0 8-14 0,0 12-3 16,0 8-9-16,0 6-13 16,0-3-97-16,0-11-113 15,-6-15-181-15</inkml:trace>
  <inkml:trace contextRef="#ctx0" brushRef="#br0" timeOffset="-87537.03">21153 12251 150 0,'0'0'139'15,"0"0"-5"-15,0 0-62 16,0 0-1-16,0 0-36 16,0 0 14-16,-20 59-26 15,20-50-16-15,0 2 0 16,0 0-6-16,0 1-1 16,4-2-64-16,-2-4-52 0,-2-2-256 15</inkml:trace>
  <inkml:trace contextRef="#ctx0" brushRef="#br0" timeOffset="-86929.32">21111 12746 362 0,'0'0'100'16,"0"0"-70"-16,0 0 5 15,0 0 11-15,0 0 26 0,-14 89-14 16,5-44-21 0,0 8-22-16,2 7-7 0,4 4-4 15,-1 4-4-15,4-2-43 16,0-2-116-16,0-5-230 16</inkml:trace>
  <inkml:trace contextRef="#ctx0" brushRef="#br0" timeOffset="-86766.77">21073 13747 289 0,'0'0'151'0,"0"0"-71"0,0 0 10 16,0 0-61 0,0 0-17-16,-13 83-6 0,12-59-6 15,-1 2-29-15,-1-1 11 16,1-5-300-16</inkml:trace>
  <inkml:trace contextRef="#ctx0" brushRef="#br0" timeOffset="-86614.98">21097 14236 494 0,'0'0'91'16,"0"0"-72"-16,0 0-10 15,0 0-4-15,-22 108-5 16,7-66-262-16</inkml:trace>
  <inkml:trace contextRef="#ctx0" brushRef="#br0" timeOffset="-86406.22">21157 15065 292 0,'0'0'60'0,"-15"80"-48"15,-3-35 21-15,2 1-16 16,-4-3-15-16,4 0-1 0,-1-6-1 16,4-1-28-1,0-6 22-15,1-10-108 0</inkml:trace>
  <inkml:trace contextRef="#ctx0" brushRef="#br0" timeOffset="-86240.21">21048 15475 862 0,'0'0'59'0,"0"0"-19"15,0 0-15-15,0 0 2 16,0 0-27-16,0 0-18 15,-31 2-34-15,16 2-45 16,3-2-179-16</inkml:trace>
  <inkml:trace contextRef="#ctx0" brushRef="#br0" timeOffset="-86077.9">21048 15475 551 0,'18'0'46'0,"-25"3"12"16,-3 2-11-16,4-1 5 16,-1 3-48-16,3 1-4 15,4-6-55-15,0-2-213 16</inkml:trace>
  <inkml:trace contextRef="#ctx0" brushRef="#br0" timeOffset="-83464.68">6023 5925 748 0,'0'0'0'0,"0"0"-11"0,0 0 11 15,3 82 2-15,-3-41 20 16,-3 0 26-16,-10 2-26 16,-3-1 16-16,2-3-23 15,2-8 10-15,0-9-18 16,6-10 1-16,2-7-5 16,1-5 0-16,1 0 0 15,-1-6-3-15,2-22-3 16,-1-9-45-16,2-10 6 15,0-5 40-15,0-1 2 16,-3 0 2-16,-3 0-2 16,2 2 8-16,0 9 16 15,2 11-22-15,2 12 13 0,0 9 4 16,12 5-19-16,9 5-2 16,7 0-4-16,4 22-1 15,-7 16 4-15,0 9 2 16,-7 11 1-16,-8 1-1 15,-5-9-23-15,-3-7-9 16,2-13-56-16,-2-10-30 16,-2-12-51-16,0-8-186 15</inkml:trace>
  <inkml:trace contextRef="#ctx0" brushRef="#br0" timeOffset="-82932.98">5893 6113 447 0,'0'0'101'0,"0"0"15"16,0 0-42-16,0 0-44 16,0 0-26-16,90-77-3 15,-41 47 2-15,5-6 18 16,-2-2 7-16,-4 1-10 16,1 2-2-16,-10 3-10 15,-5 9-1-15,-11 4-3 16,-10 8 1-16,-4 4-3 15,-8 5 4-15,-1 2-2 16,0 0-2-16,-11 16-9 0,-7 13 3 16,-2 10 5-1,5 6-1-15,5 2 2 0,10-2-2 16,0-4 1-16,4-4 2 16,17-9-3-16,-1-10-28 15,9-8-21-15,0-10 12 16,-1-3 2-16,2-19 2 15,-9-7-10-15,1-7 20 16,-7 0 25-16,-8-8 4 16,-5 1 50-16,-2-1 18 15,0 1 6-15,-19 7-18 16,4 9-6-16,0 12-10 16,6 5 10-16,7 9-27 15,2 1-27-15,0 6-11 16,9 19 6-16,9 8 5 15,-1 10 1-15,-1-1 0 0,5 1 1 16,-6-8-2-16,1-8-12 16,-2-10-30-16,-4-11-15 15,0-6-64-15,-4 0-84 16,-4-14-298-16</inkml:trace>
  <inkml:trace contextRef="#ctx0" brushRef="#br0" timeOffset="-82781.19">6471 5897 664 0,'0'0'167'0,"0"0"-102"15,0 0-45-15,0 0-18 0,80-72-1 16,-35 51-1-16,4-1-1 16,10-3-28-16,0-2-118 15,-7-3-204-15</inkml:trace>
  <inkml:trace contextRef="#ctx0" brushRef="#br0" timeOffset="-75856.29">6335 6478 609 0,'0'0'145'15,"0"0"-93"-15,0 0-27 16,0 0-20-16,0 0-5 16,0 0-9-16,0 0-6 15,0 13 13-15,0 16 2 16,0 11 32-16,-3 7-13 15,-4 2-14-15,2 5 1 16,-2-7-3-16,-1-7 3 16,4-9-5-16,1-13 5 0,0-8-6 15,1-5-10-15,1-5 1 16,-1-5 5-16,-1-19 4 16,0-15-44-16,-1-9 6 15,4-4 27-15,-3-1 6 16,1 3 5-16,1 2 0 15,-1 4 0-15,2 5 0 16,0 8 5-16,0 9 9 16,11 11 4-16,1 7-10 15,6 4-8-15,4 0-9 16,3 20 8-16,0 6-4 16,-2 7 4-16,-3 5 0 15,-4 0 1-15,-5-3 2 16,-1-5 2-16,-4-3-4 15,-6-5-9-15,0-3-64 0,0-8-69 16,-12-7-152-16</inkml:trace>
  <inkml:trace contextRef="#ctx0" brushRef="#br0" timeOffset="-75680.12">6159 6660 324 0,'0'0'321'16,"0"0"-197"-16,0 0-68 15,0 0-44-15,0 0-10 16,0 0-1-16,66-53 2 16,-28 34-2-16,4 1 2 15,3-1-3-15,-5 4-2 0,-7 7-89 16,-12 5-67-16,-20 3-283 16</inkml:trace>
  <inkml:trace contextRef="#ctx0" brushRef="#br0" timeOffset="-75007.12">6584 7224 792 0,'0'0'89'0,"0"0"-78"0,0 0-9 16,0 0-2-16,-24 104 14 15,6-46-6-15,5 0 12 16,0-10-13-16,8-9-7 16,2-14 4-16,3-11-4 15,0-9 1-15,0-5 0 16,0 0 13-16,0-29 36 15,0-17-34-15,3-18-16 16,2-1-19-16,-5 5 10 16,0 3 4-16,-5 10-11 0,-4 3-10 15,2 8 22-15,7 9 3 16,0 12 2-16,0 8 0 16,0 7-1-16,13 0-3 15,8 14-5-15,1 16-1 16,-1 7 0-16,-6 2-3 15,-2-4-4-15,-3-6-5 16,-6-9-10-16,2-8 19 16,-5-4 10-16,1-2-4 15,-2-6 5-15,0 3 1 16,0-3 0-16,0 0 0 16,1 2 0-16,1 3 7 15,4 2 2-15,1 4 1 0,0 5-2 16,10-1-2-1,-2 1-3-15,0-1-1 0,-2-2 0 16,-4-4-2-16,-3 0 3 16,-4-2-2-16,-2 1 2 15,0 0 0-15,0 4-2 16,-12-1 6-16,-12 4-7 16,-6 5 0-16,-7 1-29 15,-5 1-39-15,3-2-56 16,3-4-80-16</inkml:trace>
  <inkml:trace contextRef="#ctx0" brushRef="#br0" timeOffset="-74576.5">6747 7972 769 0,'0'0'123'0,"0"0"-119"16,0 0-2-16,0 0-2 15,0 0 0-15,-26 98 2 16,26-67-1-16,5 0 1 15,11-6-2-15,5-8-1 16,3-9-12-16,9-8-25 16,4-14 5-16,8-16-33 0,0-8-84 15,-2-4-202 1</inkml:trace>
  <inkml:trace contextRef="#ctx0" brushRef="#br0" timeOffset="-74074.03">7248 8114 255 0,'0'0'439'15,"0"0"-414"-15,-3 82 54 16,-3-33-17-16,0 5 2 15,2-4-52-15,4-4-7 0,0-5-3 16,0-7 0-16,2-12 1 16,4-8-3-16,2-12 1 15,4-2-1-15,3-19 8 16,7-19-7-16,2-13-1 16,-5-4-4-16,-4 1-1 15,-8 3-6-15,-3 7-1 16,-3 2 1-16,1 9-30 15,1 5 41-15,0 9 10 16,-2 9 23-16,1 7-7 16,2 3-21-16,3 0-5 15,6 9-3-15,4 16 1 0,-2 13 2 16,-1 8 2-16,-7 10-1 16,-1-2 4-16,-3-5 0 15,-3-9-4-15,0-11 2 16,0-5-1-16,-10-6-1 15,-12 0 4-15,2-3-4 16,-4-5 4-16,-3-2-5 16,3-4-11-16,1-4-32 15,4 0-131-15,5-18-496 16</inkml:trace>
  <inkml:trace contextRef="#ctx0" brushRef="#br0" timeOffset="-72991.96">7066 5267 663 0,'0'0'102'15,"0"0"-100"-15,0 0-2 16,15 94 68-16,-14-34-31 16,-1 8-20-16,0 0-7 15,0-10-6-15,0-13-1 16,0-17-2-16,0-14 1 0,0-9-1 15,0-5 2 1,0-5 14-16,0-20 16 0,0-12-29 16,0-7-4-16,0-5-8 15,2-3-12-15,-2-1-10 16,0 3-17-16,0 7 3 16,0 5 20-16,0 11 5 15,0 9 17-15,0 9 2 16,6 9 0-16,7 4-6 15,5 23 1-15,-3 10 5 16,-3 6 0-16,-3-2 1 16,0-4-1-16,-8-7 0 0,-1-7 1 15,0-8 0 1,0-1 2-16,-4-7-3 0,-11 0 0 16,-3 1-3-16,-5-6-10 15,0 0-18-15,0-2 11 16,7 0 4-16,6-2-52 15,10-12-95-15,0-3-286 16</inkml:trace>
  <inkml:trace contextRef="#ctx0" brushRef="#br0" timeOffset="-72640.31">7264 5308 525 0,'0'0'184'0,"0"0"-49"16,0 0-85-1,0 0-23-15,0 0-27 0,0 0 6 16,0 41-6-16,2-10 5 16,5 3 2-16,4 2-7 15,2-5 2-15,1-8-2 16,2-9-13-16,-1-12-18 16,6-2 15-16,1-20-1 15,2-13-38-15,-4-10-27 16,0-3 34-16,-8 2-1 15,-10 4 47-15,-2 5 2 16,-2 6 13-16,-13 7 10 16,0 8 25-16,5 7-15 15,5 7 15-15,4 0-47 0,1 23-1 16,0 9 0-16,1 7 0 16,10 2-5-16,4-2-38 15,6-8-52-15,3-7-58 16,2-14-156-16</inkml:trace>
  <inkml:trace contextRef="#ctx0" brushRef="#br0" timeOffset="-72409.83">7127 5799 450 0,'0'0'91'0,"0"0"-81"16,0 0 57-16,115-33-7 16,-66 5-22-16,2-3-21 15,10-10-2-15,6-1-11 16,11-1-4-16,2 4-18 16,-8 8-134-16,-11 11-137 15</inkml:trace>
  <inkml:trace contextRef="#ctx0" brushRef="#br0" timeOffset="-71690.14">7223 6141 690 0,'0'0'175'15,"0"0"-97"-15,0 0-29 16,0 0-28-16,0 0-13 16,0 0-8-16,23-45 0 15,-5 45-1-15,0 0-1 16,2 3 1-16,-3 11 0 15,-3 2-3-15,-5 3-7 0,-3 4 0 16,-6 2-1-16,0 1-7 16,0 1-14-16,-9-2 1 15,-1-4-25-15,-1-6 39 16,-2-1 11-16,2-8 7 16,5-2 1-16,0-2 4 15,5-2 29-15,1 0 33 16,0 0-29-16,0 0-29 15,3 0-9-15,15-10 0 16,8-9-2-16,7-5 0 16,5-8-8-16,9-4-13 15,0-5-7-15,-1 4-3 0,-6-1 11 16,-6 6-13 0,-10 7-14-16,-11 7 34 0,-7 6 15 15,-6 7 0-15,0 5 17 16,-11 0 32-16,-9 2-29 15,-5 14 2-15,4 2 5 16,7 4-15-16,4-3-12 16,9 0 4-16,1-1-4 15,0-1-2-15,11-4 2 16,8-5-1-16,9-5 0 16,5-3-1-16,8-8-4 0,1-17 4 15,-4-5-10 1,-9-4-4-16,-9 2 16 0,-11 2 0 15,-8 2 3 1,-1 7 0-16,-14 8 5 0,-23 8-3 16,-16 5 1-16,-8 13-6 15,1 13-4-15,5 3-118 16,16-4-139-16</inkml:trace>
  <inkml:trace contextRef="#ctx0" brushRef="#br0" timeOffset="-71326.21">7650 6679 678 0,'0'0'185'0,"0"0"-121"16,0 0-20-16,0 0-44 15,0 0-7-15,0 0 7 0,28 49 0 16,-21-15 3-1,-3 3-2-15,1-1 0 0,-1 4-1 16,4-4-24-16,-5-2 5 16,4-14-118-16,-4-15-125 15</inkml:trace>
  <inkml:trace contextRef="#ctx0" brushRef="#br0" timeOffset="-71066.15">7791 6571 719 0,'0'0'105'0,"0"0"-13"16,0 0-89-16,0 0-3 15,0 0 0-15,0 0 0 16,49 63 1-16,-29-30 0 16,3 7 17-16,4-1-6 15,-3-2-4-15,-2-5-6 16,-4-8 0-16,-3-4-2 15,-3-7 5-15,-6-5-4 16,-4-5 0-16,-2-3 0 16,0 0 1-16,-6 0-2 15,-16 0-26-15,-4 0-61 16,-8-11-171-16</inkml:trace>
  <inkml:trace contextRef="#ctx0" brushRef="#br0" timeOffset="-70872.35">7837 6505 729 0,'0'0'66'0,"0"0"3"16,0 0-24-16,0 0-34 15,98-86-10-15,-38 58-1 16,16-2 0-16,9-3-11 15,3-2-104-15,-4-3-228 16</inkml:trace>
  <inkml:trace contextRef="#ctx0" brushRef="#br0" timeOffset="-64751.99">7794 7407 742 0,'0'0'144'0,"0"0"-80"16,0 0-18-16,0 0-32 16,0 0-14-16,0 0-6 0,0 0-1 15,-9 18 7 1,21 4 1-16,1 5 2 0,-2 5-1 16,2 1-1-16,-4 1-1 15,-1 0-11-15,-1-6-35 16,0-3-33-16,-1-8-68 15,2-12-78-15</inkml:trace>
  <inkml:trace contextRef="#ctx0" brushRef="#br0" timeOffset="-64184.86">8068 7349 673 0,'0'0'167'0,"0"0"-97"0,0 0-54 16,0 0-16 0,0 0-4-16,0 0 4 0,6 54 8 15,0-25-1-15,5 0-7 16,1-6 2-16,-1-4-1 16,0-6 0-16,-2-8-1 15,-1-5 0-15,2 0 0 16,2-13-1-16,-2-14-1 15,1-2-3-15,-8-3 2 16,-3-2-1-16,0 4 3 0,0-1-2 16,0 5 6-1,0 1-6-15,0 4 3 0,0 4 0 16,11 5 4-16,4 4-3 16,4 8-2-16,4 0 1 15,1 5-1-15,-2 14 1 16,-2 4 0-16,-4 3 0 15,-3 3 0-15,3-2-1 16,-2-5-5-16,0-3-2 16,0-8-5-16,-3-8-7 15,-3-3-2-15,-3 0 12 16,0-2 10-16,1-13 0 16,-6-7 5-16,0-4 2 15,0-3 24-15,0-3 6 16,-9-2 2-16,-6 1-8 0,-2-1-1 15,1 4-8-15,0 7 0 16,1 6-5-16,0 9-17 16,-6 8 0-16,-13 17-48 15,-6 24-36-15,-8 4-87 16,2 2-240-16</inkml:trace>
  <inkml:trace contextRef="#ctx0" brushRef="#br0" timeOffset="-63602">8138 8140 695 0,'0'0'123'0,"0"0"-76"16,0 0-23-16,0 0-8 15,0 0-11-15,18-76 6 16,-2 54 20-16,1 0-6 15,2 5-17-15,1 0-8 0,-5 8 0 16,-2 4-7-16,1 5-26 16,-7 0-18-16,-4 0-25 15,-3 11 29-15,0 9 23 16,-1 3 15-16,-13 2 9 16,1-2-2-16,4-2 2 15,4-5 9-15,5-3 23 16,0 1 11-16,3 1-1 15,15 3-14-15,8 4-12 16,11 0-13-16,0 1 4 16,2-4 4-16,-9 0-8 15,-14-9-2-15,-7-3 4 0,-9-4-4 16,0-2 0-16,0 2 4 16,-18 0 4-16,-10 7-2 15,-11-1-7-15,-4 1-1 16,0-3-4-16,11-2 0 15,14-5-10-15,15 0-16 16,3-11-78-16,17-19-403 16</inkml:trace>
  <inkml:trace contextRef="#ctx0" brushRef="#br0" timeOffset="-63313.42">8630 7790 539 0,'0'0'126'0,"0"0"-13"16,0 0-43-16,0 0-70 15,0 0 2-15,-59 74-2 16,59-36 6-16,0 5 11 16,12 7-6-16,4 1-1 15,1 1 15-15,-1-9-13 16,1-7-11-16,-3-12 4 15,-5-12-2-15,-4-6-1 16,-5-4 1-16,0 0 0 16,-3-2 3-16,-21 3-6 15,-10 0-16-15,-8-3-83 0,1 0-77 16,3-8-325-16</inkml:trace>
  <inkml:trace contextRef="#ctx0" brushRef="#br0" timeOffset="-63122.65">8685 7752 709 0,'0'0'137'16,"0"0"-89"-16,77-90-34 15,-22 53-11-15,11-2-3 0,2 1-52 16,-5 2-70-16,-17 8-61 15,-25 8-262-15</inkml:trace>
  <inkml:trace contextRef="#ctx0" brushRef="#br0" timeOffset="-62853.92">7178 8193 139 0,'0'0'12'16,"0"0"-8"-16,0 0 2 15,0 0 1-15,0 0-7 16,0 0-36-16,10-42-34 16</inkml:trace>
  <inkml:trace contextRef="#ctx0" brushRef="#br0" timeOffset="-62300.39">7178 8193 313 0,'-78'81'83'15,"74"-85"-37"-15,-1-1-1 16,1 0-12-16,2-1-7 16,1 1-6-16,1-1 7 0,0 1-13 15,0-4-10 1,0 1-4-16,0 1 4 0,1-1-4 16,7-2 0-16,1 0 1 15,4-2-1-15,4 3 4 16,5-2-2-16,2 1 0 15,1 2 1-15,5 1-2 16,-2 2-1-16,0 1 2 16,-5 2-1-16,-4 2 11 15,-2 0-2-15,-6 0-8 16,3 14 1-16,-1 5 9 16,0 6 10-16,0 3-3 15,-7 6-15-15,-2 2 0 0,-4 1 2 16,0-3-1-1,0-1 1-15,-7-4-1 0,-3-5 0 16,2-2-2 0,-1-2 0-16,3-3-3 0,-1-3-19 15,4-4-51-15,0-3-93 16,0-4-114-16</inkml:trace>
  <inkml:trace contextRef="#ctx0" brushRef="#br0" timeOffset="-62119.25">7299 8639 540 0,'0'0'133'0,"0"0"-48"15,0 0 8-15,0 0-38 16,0 0-33-16,0 0-22 15,-10-13-30-15,20-9-215 16</inkml:trace>
  <inkml:trace contextRef="#ctx0" brushRef="#br0" timeOffset="10890.7">21901 9766 442 0,'0'0'82'0,"0"0"3"16,0 0 7-16,0 0-32 15,0 0-10-15,0 0-32 16,0 0-2-16,-42-28-4 16,42 28-7-16,0 0-5 15,0 0-1-15,-1 0-5 16,-2 15-1-16,-1 11 4 0,-1 8-55 15,-5 7-49 1,5-1-77-16,2-4 7 0</inkml:trace>
  <inkml:trace contextRef="#ctx0" brushRef="#br0" timeOffset="11043.39">21852 10210 125 0,'0'0'152'16,"0"0"-23"-16,0 0-54 15,0 0-12-15,0 0-17 16,0 0-8-16,0 48-24 16,0-19-14-16,0 0-8 15,0-2-194-15</inkml:trace>
  <inkml:trace contextRef="#ctx0" brushRef="#br0" timeOffset="11209.44">21848 10621 746 0,'0'0'99'0,"0"0"-71"16,0 0-28-16,0 0-40 16,0 0-147-16,0 0-88 15</inkml:trace>
  <inkml:trace contextRef="#ctx0" brushRef="#br0" timeOffset="11919.55">21916 11403 304 0,'0'0'97'15,"0"0"-65"1,0 0-30-16,0 0 3 0,0 0 17 15,0 0-16-15,0 15 5 16,-3 3-7-16,-4 9 1 16,-3 7 2-16,-4 9-7 15,-2 1-68-15</inkml:trace>
  <inkml:trace contextRef="#ctx0" brushRef="#br0" timeOffset="12094.13">21813 12022 435 0,'0'0'81'0,"0"0"31"15,0 0-9-15,0 0-10 16,0 0-56-16,0 0-37 16,0 22-8-16,0-12-113 15,-1-2-123-15</inkml:trace>
  <inkml:trace contextRef="#ctx0" brushRef="#br0" timeOffset="12682.45">21868 12738 22 0,'0'0'368'0,"0"0"-343"15,0 0-25-15,0 0 6 16,0 0-4-16,0 0 1 16,45 69-3-16,-33-54-10 15,-6 4-35-15,-3-2-26 16,-3 0-85-16</inkml:trace>
  <inkml:trace contextRef="#ctx0" brushRef="#br0" timeOffset="12872.39">21901 13106 54 0,'0'0'473'0,"0"0"-365"16,0 0-11-16,0 0-52 15,0 0-45-15,0 0-21 16,3 3-78-16,-1-3-113 15,-2 0-159-15</inkml:trace>
  <inkml:trace contextRef="#ctx0" brushRef="#br0" timeOffset="14745.04">21922 13300 345 0,'0'0'98'0,"0"0"-1"16,0 0-24-16,0 0-45 15,0 0-24-15,0 0-4 16,1-10-4-16,-1 20 1 16,-1 12 3-16,-9 9 1 15,-2 8 1-15,-3 9-2 16,-2 6-18-16,-2 3-86 15,2-7-77-15</inkml:trace>
  <inkml:trace contextRef="#ctx0" brushRef="#br0" timeOffset="14920.42">21822 13961 113 0,'0'0'63'0,"0"0"36"15,0 0-40-15,-1 72 14 16,-5-62-5-16,6-2-21 15,-5 3-20-15,1 1-16 16,-2 5-8-16,-3 1-3 16,1 3-14-16,1-2-103 15,1-5-151-15</inkml:trace>
  <inkml:trace contextRef="#ctx0" brushRef="#br0" timeOffset="15087.17">21904 14369 170 0,'0'0'115'0,"0"0"-26"0,0 0-10 15,0 0-58-15,0 0-9 16,-8 88-12-16,4-62-43 16,4-2-239-16,0-2 209 15</inkml:trace>
  <inkml:trace contextRef="#ctx0" brushRef="#br0" timeOffset="15427.83">21956 14816 150 0,'0'0'85'0,"0"0"3"0,-27 78-60 15,18-44-19-15,-1 0 46 16,1 1-42-16,2-5-13 15,-2-6-33-15,9-7-22 16,0-5-37-16,0-4-26 16,0 1 1-16,4-2 117 15,-1 1-13-15,-3 0 13 16,0 1 0-16,0 3 68 16,0 1-5-16,0 1-40 15,-3 1 20-15,-3 2 26 16,2-1 28-16,1 1-86 15,1-3 9-15,2-2-6 16,0-3-9-16,0-3-1 0,0-4-4 16,2 1-3-1,2-3-39-15,1 0-22 0,-1 0-90 16</inkml:trace>
  <inkml:trace contextRef="#ctx0" brushRef="#br0" timeOffset="18053.6">5931 11810 254 0,'0'0'277'0,"0"0"-118"16,0 0-108-16,0 0-28 16,0 0-19-16,0 0 8 15,3 50 8-15,-3-6-1 16,0 11-12-16,0 5 10 0,0 0-7 16,0-9-4-16,0-11-3 15,0-17-1-15,0-9-1 16,0-8 2-16,0-5 0 15,0-1 7-15,0-13 11 16,-5-21-21-16,2-13-20 16,-4-8-37-16,1-3 16 15,-4-2 3-15,5 2-8 16,1 7 45-16,4 5-13 16,0 9 11-16,7 12 3 15,2 10 6-15,7 10 1 16,-1 5-7-16,3 2-5 15,0 20 0-15,3 5 5 0,1 9 0 16,-4 3 1-16,-6 2 2 16,-1 0-3-16,-8-2-22 15,-3-10-118-15,0-14-223 16</inkml:trace>
  <inkml:trace contextRef="#ctx0" brushRef="#br0" timeOffset="18609.33">5889 11921 681 0,'0'0'51'15,"0"0"35"-15,0 0-62 0,0 0-14 16,0 0-7-16,0 0-2 16,57-46 8-16,-20 31-5 15,3-5 0-15,-1 2 1 16,-3 0-4-16,1-1-1 15,-4 2 0-15,-3 3-4 16,-9 2-27-16,-8 6 5 16,-7 5 5-16,-6 1-19 15,0 0 19-15,0 0 15 16,0 2 5-16,-3 12 1 16,-5 0 19-16,3 6-12 15,5-3 0-15,0 4-7 16,1 2 5-16,16 0-4 15,5-3 2-15,5-5 1 16,1-5-4-16,-1-6-2 0,0-4-3 16,-3 0-33-16,-2-14 8 15,-1-11-3-15,-11-5 21 16,-4-5 8-16,-6 4 4 16,0-1 26-16,-10-1 36 15,-9 1 11-15,-2 1-47 16,2 4 8-16,5 8 11 15,8 6-14-15,4 10-5 16,2 3-26-16,0 0-8 16,5 8-26-16,14 16 24 0,9 5 9 15,3 3 1 1,1 3 0-16,1-5 3 0,-6-3-3 16,-9-5-8-16,-2-6-33 15,-10-3-33-15,-4-9-65 16,-2-4-119-16</inkml:trace>
  <inkml:trace contextRef="#ctx0" brushRef="#br0" timeOffset="18771.62">6505 11654 677 0,'0'0'140'0,"0"0"-64"15,0 0-51-15,0 0-22 16,0 0 1-16,0 0-4 15,64-32 0-15,-33 23 0 0,8 2-44 16,4-4-118 0,-4-6-198-16</inkml:trace>
  <inkml:trace contextRef="#ctx0" brushRef="#br0" timeOffset="19383.71">6020 12593 772 0,'0'0'83'16,"0"0"-67"-16,0 0-16 0,-1 84-1 15,1-28 1 1,-2 5 0-16,2-1 3 0,0-9-2 16,0-12 2-16,0-14-1 15,0-11-1-15,0-14 0 16,0 0 9-16,0-20 4 16,-3-23-14-16,-2-15-65 15,0-8-6-15,-5-6-13 16,0 2-5-16,-4 4-9 15,3 13 78-15,5 12 20 16,6 11 4-16,0 12 53 16,0 8 28-16,9 7-3 0,6 3-72 15,6 8-10 1,5 16 10-16,3 12 19 0,-2 13-11 16,-3 9 1-16,-4 2-10 15,-3-2-2-15,-4-12-2 16,-5-5-5-16,-5-10-45 15,-3-11-52-15,0-8-109 16</inkml:trace>
  <inkml:trace contextRef="#ctx0" brushRef="#br0" timeOffset="19567.79">5876 12800 718 0,'0'0'30'0,"0"0"1"15,0 0-31-15,80-47 2 0,-38 29 5 16,4-8 0-16,0-1 6 16,2-4-10-16,-3 3-3 15,7 5-63-15,-10 4-156 16</inkml:trace>
  <inkml:trace contextRef="#ctx0" brushRef="#br0" timeOffset="20282.14">6395 13459 778 0,'0'0'20'0,"0"0"-20"15,0 0 0-15,0 0 5 16,16 95-4-16,-10-76 3 15,-3-7-3-15,0-4 0 16,-1-6 1-16,-2-2-1 0,0 0 10 16,0-3 9-16,0-21-17 15,0-7-3-15,-5-6-54 16,-7-4 24-16,-4 3 30 16,-8 0 1-16,3 4 0 15,3 1 2-15,6 7 4 16,8-1-2-16,4 4 25 15,0 4-23-15,18 5 3 16,2 5-2-16,3 9-8 16,4 0-1-16,-3 10-2 15,-3 12 1-15,-5 5 0 16,-3-1-22-16,-8-1-29 0,-4-3-2 16,-1-3 37-16,0-2 0 15,-3-4 7-15,-4-3 6 16,1-3 5-16,3-3 29 15,3-3 23-15,0 2-8 16,0-1-19-16,14 6 3 16,5-1-4-16,5 2-7 15,-1 4-8-15,1 0-6 16,-4 1 1-16,-6 0-2 16,-4 2-2-16,-6-1 0 15,-4 2 3-15,0 0-2 16,-4 5-1-16,-12-1-6 15,-4-1-26-15,-6-3-20 0,1 0 10 16,2-1 4-16,4-2-18 16,7-6-166-16</inkml:trace>
  <inkml:trace contextRef="#ctx0" brushRef="#br0" timeOffset="20732.2">6665 14236 703 0,'0'0'134'0,"0"0"-81"16,0 0-47-16,0 0-4 15,0 0-4-15,-69 84 4 16,66-47-2-16,1 0 1 0,2 0 0 16,0-4-1-16,11-4-2 15,7-8-3-15,1-9-17 16,8-12-5-16,6 0 4 16,6-17-21-16,5-9-58 15,1-11-17-15,3-1-42 16</inkml:trace>
  <inkml:trace contextRef="#ctx0" brushRef="#br0" timeOffset="21317.32">7041 14988 656 0,'0'0'67'15,"0"0"23"-15,0 0-20 16,0 0-35-16,0 0-32 15,0 0-3-15,-60 32 0 0,60 14 0 16,9 6 1 0,-3 6 2-16,3 2-2 0,2-5-1 15,1-6 1-15,5-15-2 16,-5-16-3-16,2-18-13 16,-1-4 12-16,-1-32-1 15,0-11 6-15,-3-10-2 16,-6-1-6-16,-3 2 2 15,0 1-15-15,-14 4-2 16,-1 2 19-16,5 11 1 16,5 8 3-16,5 9 2 15,0 11 13-15,0 9 11 0,0 1-21 16,14 5-5-16,4 20-3 16,11 11 3-16,-3 12 0 15,-2 6 0-15,-2 2 5 16,-2-2-3-16,-1-7 0 15,2-7-1-15,-8-5 0 16,-4-6-1-16,-6-3-3 16,-3-3-25-16,-2-5 1 15,-15-1-6-15,-10 0-30 16,-1 0-58-16,-5-5-128 16</inkml:trace>
  <inkml:trace contextRef="#ctx0" brushRef="#br0" timeOffset="21797.72">7214 15741 696 0,'0'0'104'0,"0"0"-93"16,0 0 16-16,3 109 0 16,-3-55-10-16,1 11-8 15,5 2-3-15,7 1 19 16,4-5-17-16,7-10-3 16,3-16-2-16,1-11-3 15,2-15-1-15,4-11-4 16,5-3-1-16,4-24-10 15,2-12 0-15,4-12-10 16,5-10-21-16,-5-6-12 16,-1 4-31-16,-9 0-31 0,-13 15-88 15</inkml:trace>
  <inkml:trace contextRef="#ctx0" brushRef="#br0" timeOffset="22000.28">7194 15824 187 0,'0'0'431'15,"0"0"-371"-15,0 0-44 0,0 0 36 16,0 0-18-16,112-61-5 16,-76 36-13-16,4-1-10 15,0 0-6-15,2 0-30 16,-3 6-91-16,-15 6-64 15,-15 11-134-15</inkml:trace>
  <inkml:trace contextRef="#ctx0" brushRef="#br0" timeOffset="22184.96">7193 15969 704 0,'0'0'52'0,"0"0"-15"15,0 0 13 1,88-39-21-16,-51 10-22 0,3-5 0 16,5-9-5-16,9-8-2 15,10-6-5-15,4-1-94 16,-2-2-160-16</inkml:trace>
  <inkml:trace contextRef="#ctx0" brushRef="#br0" timeOffset="23196.04">7066 11135 663 0,'0'0'108'16,"0"0"-108"-16,0 0-13 0,0 0 12 15,24 76 1 1,-20-32 20-16,-2 6 11 0,0 4-5 16,2-2 4-16,0-5-5 15,-2-11-18-15,-2-13-5 16,0-14 0-16,0-9 5 16,0 0 31-16,0-23 25 15,0-15-50-15,0-10-13 16,0-8-15-16,0-5-13 15,-1-1-2-15,-3 0-2 16,3 4-16-16,1 8 9 16,0 12 39-16,6 13 1 15,4 12 26-15,-2 10-10 16,2 3-17-16,0 5-6 0,1 18-1 16,-2 8 5-16,-6 8-1 15,0-3 6-15,-3 0-3 16,0-6 1-16,-3-7-1 15,-6-2 1-15,-3-4 2 16,1-2-3-16,1-8-1 16,3-2-16-16,2-5-32 15,5 0-47-15,0-14-81 16,11-11-342-16</inkml:trace>
  <inkml:trace contextRef="#ctx0" brushRef="#br0" timeOffset="23562.16">7267 11027 449 0,'0'0'207'15,"0"0"-33"-15,0 0-93 0,0 0-17 16,0 0-12 0,0 0-28-16,2-62-24 0,-2 62-7 15,0 14-4-15,0 12 7 16,10 5 4-16,5 4 3 16,6-1-3-16,1-3-6 15,0-5-5-15,-1-9-21 16,-2-7 5-16,0-10 0 15,-4 0 18-15,1-24 9 16,-7-10 1-16,-3-7-1 16,-6-5 1-16,0 3-1 15,-1 3 3-15,-14 5-1 0,-4 8 10 16,8 8 12-16,-1 10 2 16,8 3-6-16,1 6-19 15,3 0-1-15,0 12-19 16,6 13 13-16,13 3 6 15,3 0 0-15,8-7-2 16,7-6-9-16,4-10 7 16,5-5-17-16,2-2-26 15,-2-23-45-15,-6-9-171 16</inkml:trace>
  <inkml:trace contextRef="#ctx0" brushRef="#br0" timeOffset="25144.37">7190 11768 41 0,'0'0'54'0,"0"0"7"15,0 0 18-15,0 0-29 16,0 0-28-16,0 0-1 16,0-7 20-16,0 4-1 15,-2 0 10-15,2 2 7 16,-1-5 10-16,1 2-13 15,0 2-21-15,0 0 23 16,0 1-26-16,-2-1 9 16,2 2 1-16,0 0-28 15,0 0-7-15,0 0-5 0,0 0 0 16,0 0-5-16,0 0 2 16,3 14 3-16,10 8 6 15,3 9-3-15,1 8-1 16,-3 7 0-16,4 1 1 15,-5 0-1-15,0-5-1 16,-2-6 0-16,-2-10 3 16,0-8-4-16,-5-8 1 15,-1-5 0-15,-2-4-1 16,1-1 0-16,1-3 1 16,-1-15-1-16,-2-4-29 15,0-2 6-15,0 2 17 16,-5 4-13-16,-7 2-36 15,2 4-4-15,3 2-79 16,-1 0-123-16</inkml:trace>
  <inkml:trace contextRef="#ctx0" brushRef="#br0" timeOffset="26243.28">7142 11869 51 0,'0'0'77'0,"0"0"-31"16,0 0 16-16,0 0 40 16,0 0 8-16,0 0-59 15,-22 0-23-15,22 0-1 0,0 0-7 16,0-3 6 0,0-3 5-16,0-4 2 0,0 1 12 15,0-1-30-15,0 0-7 16,0-3 22-16,0-1-16 15,7 3-2-15,2-1 5 16,1 2-5-16,1 3-9 16,1 0 1-16,3 6-4 15,2 1-5-15,5 2 3 16,0 21-4-16,0 8 6 16,-4 14-1-16,-6 13 1 15,-4 6 0-15,-5-2 2 16,-2-8-2-16,-1-10 4 0,2-13-4 15,-2-9-2 1,0-7 2-16,0-3 0 0,0-5-2 16,0-5-15-16,0-2-7 15,0 0 17-15,1 0 7 16,8-11 0-16,1-11-30 16,8-8-15-16,2-5 27 15,5-6-22-15,0-3 23 16,1 0 11-16,-1 0 6 15,-6 3 1-15,-4 10-1 16,-6 7 1-16,-6 13 47 16,-3 7 42-16,0 4-21 0,0 0-41 15,0 0-28 1,0 5-1-16,0 14-4 0,0 7 4 16,0 1 1-16,0-3 0 15,14 3 0-15,5-7 0 16,2-4-1-16,4-8-8 15,-2-8-31-15,-4 0 31 16,-3-10 5-16,-5-12-14 16,0-4 0-16,-8-6 1 15,-3 3 17-15,0 0 2 16,-16 5 13-16,-10 4 2 16,-10 8-9-16,0 5 17 15,-4 7-19-15,9 0-6 16,4 22-37-16,9 10-100 15,3 6-224-15</inkml:trace>
  <inkml:trace contextRef="#ctx0" brushRef="#br0" timeOffset="26588.41">7755 12562 796 0,'0'0'52'16,"0"0"-49"-16,0 0-3 16,0 0 1-16,0 109 3 15,0-68-4-15,0-5-2 16,0-7-30-16,3-3-26 16,0-8-44-16,0-5-99 15,2-8-260-15</inkml:trace>
  <inkml:trace contextRef="#ctx0" brushRef="#br0" timeOffset="26943.72">7997 12414 589 0,'0'0'122'0,"0"0"-65"15,0 0-57-15,0 0-5 16,0 0 3-16,0 0 2 16,19 61 6-16,-3-30 13 0,8 6 0 15,6 7-8-15,6 3 16 16,1-2-23-16,-2-6 0 16,-1-9-1-1,-7-9-1-15,-9-8 1 0,-2-8 0 16,-12-3 0-16,-4-2 1 15,0 0 6-15,0-3 21 16,-11-8-26-16,-11 1-5 16,-7 3-2-16,-10 4-20 15,-6 3-51-15,1-2-36 16,5-5-73-16,12-10-317 16</inkml:trace>
  <inkml:trace contextRef="#ctx0" brushRef="#br0" timeOffset="27146.18">8125 12429 727 0,'0'0'165'16,"0"0"-114"-16,0 0 9 16,0 0-32-16,0 0-15 15,27-96-10-15,12 63-3 16,17-5-1-16,9-3-3 15,15 0-40-15,-1 1-45 16,-9 0-89-16,-4 4-176 16</inkml:trace>
  <inkml:trace contextRef="#ctx0" brushRef="#br0" timeOffset="29350.19">7727 13746 452 0,'0'0'274'0,"0"0"-274"16,0 0 0 0,17 79 5-16,-10-43 5 0,3-3-3 15,-2-1-5-15,2-5 1 16,-1-3-1-16,1-3 0 16,3-4-2-16,1-4-83 15,-1-8-67-15,-5-5-320 16</inkml:trace>
  <inkml:trace contextRef="#ctx0" brushRef="#br0" timeOffset="29858.93">8146 13615 756 0,'0'0'119'0,"0"0"-63"16,0 0-56-16,0 0-6 15,0 0 6-15,0 0 2 16,10 72-2-16,-4-50 1 16,1-5 0-16,-2-8-1 15,3-3 1-15,-2-6-1 16,0 0 2-16,3-15 7 16,2-14-2-16,-1-5-7 15,-3 2-2-15,-3 1-7 16,-2 7 5-16,-1 7 0 0,2 3 1 15,-1 6 3-15,1 2 0 16,-2 4 0-16,-1 2 7 16,5 0-7-1,2 2-3-15,4 13-2 0,4 7 2 16,5 6 3-16,6 2 3 16,2 2-2-16,6-6-1 15,-1-4 2-15,-3-7 0 16,-2-12-2-16,-1-3-2 15,-4-14-6-15,-1-16 7 16,-4-7 1-16,-8-2-1 16,-5 0 1-16,-5 0 0 15,0 6 8-15,-12 2 5 16,-15 8-4-16,-6 7 0 0,-10 14 3 16,-6 2-12-16,-13 26-6 15,-6 16-50-15,-5 6-134 16,13-1-264-16</inkml:trace>
  <inkml:trace contextRef="#ctx0" brushRef="#br0" timeOffset="30556.75">8549 14389 429 0,'0'0'133'0,"0"0"43"15,0 0-70-15,0 0-31 16,0 0-31-16,0 0-21 15,-38-15-5-15,38 3-14 16,17-3-4-16,10-4-1 16,1 2-1-16,2 3-1 15,-5 4-19-15,-6 7-5 16,-5 3 2-16,-5 0-25 16,-9 8-28-16,0 11 3 15,0 7 39-15,-21 3 18 16,-6 3 10-16,-3 0 8 15,2-4 0-15,10-6 15 16,9-2 31-16,9-8-2 0,3 2-39 16,24-1 5-16,9 1 10 15,11 0 2-15,4 1-11 16,4 1-8-16,-6-1 3 16,-11 0-5-16,-11-3-1 15,-17-1 0-15,-8 0 2 16,-2 6-2-16,-8-1 0 15,-19 6 2-15,-5-2 4 16,-4 0-6-16,0-4-9 16,6-6-25-16,6-3-15 15,12-7-26-15,10-2-58 16,2-20-314-16</inkml:trace>
  <inkml:trace contextRef="#ctx0" brushRef="#br0" timeOffset="30841.5">9039 14207 472 0,'0'0'149'0,"0"0"-9"16,0 0-53-16,0 0-47 16,0 0-40-16,0 0-5 15,-43 44 4-15,60-8 1 16,9 4 1-16,6 0 8 15,2 1 4-15,3-7-10 0,-6-6 1 16,-8-5 1-16,-5-7-2 16,-11-5-2-16,-5-5-1 15,-2 4 3-15,-5-3 4 16,-18 4-7-16,-10 0-3 16,-5 0-52-16,-5-4-116 15,-2-6-134-15</inkml:trace>
  <inkml:trace contextRef="#ctx0" brushRef="#br0" timeOffset="31001.36">9074 14076 555 0,'0'0'44'15,"25"-76"46"-15,6 37-61 16,11 2-29-16,4-4-61 15,2-3-157-15</inkml:trace>
  <inkml:trace contextRef="#ctx0" brushRef="#br0" timeOffset="31737.65">8107 13762 105 0,'0'0'49'16,"0"0"32"-16,0 0-21 16,0 0-5-16,0 0 56 15,0 0-33-15,-48-16 52 16,44 16-72-16,-1 0-28 15,1 0-14-15,-2 1-13 16,3 14-3-16,-2 3 0 16,5 7 1-16,0 3-1 0,0 2 1 15,9-2 0-15,9-5-1 16,3-10 0-16,6-10-4 16,-2-3-7-16,2-16 11 15,-1-10 0-15,-6-7-1 16,-6 0 1-16,-5 2 2 15,-8-1 9-15,-1 6-4 16,0 7 14-16,-17 2-4 16,-6 7-13-16,-5 3 4 15,-5 6-5-15,-3 1-3 0,-4 0-1 16,-2 8 1 0,9 1-1-16,11 4 0 0,15 1-27 15,7 4-90-15,10-2-20 16,9-7-192-16</inkml:trace>
  <inkml:trace contextRef="#ctx0" brushRef="#br0" timeOffset="31824.56">8107 13762 426 0</inkml:trace>
  <inkml:trace contextRef="#ctx0" brushRef="#br0" timeOffset="31905.37">8107 13762 426 0,'-19'38'77'0,"4"-38"21"0,7 0-24 0,4 0-10 0,4 0-12 15,0 0-13 1,0 0-39-16,4 2-58 0,11-1-134 16,3 1-215-16</inkml:trace>
  <inkml:trace contextRef="#ctx0" brushRef="#br0" timeOffset="40113.31">8602 15362 295 0,'0'0'190'15,"0"0"-59"-15,0 0-58 16,0 0 10-16,0 0-28 16,0 0-22-16,0 0-7 0,-64-22 9 15,62 19-6 1,0-1-8-16,1 0-10 15,0 0 3-15,1 2-5 0,0-1-7 16,0-2-2-16,0-5 1 16,0-4 0-16,12-3-1 15,7-3 0-15,4-1 0 16,2 1 1-16,-2 6-1 16,2 5 0-16,-7 9-3 15,-1 0-3-15,-7 0-23 16,-3 22 2-16,-7 4-3 15,0 8 15-15,-1 2 5 16,-15 1-11-16,2-3 5 16,3-5-7-16,5-5-4 15,6-5 11-15,0-3 1 0,1-5 7 16,15-2 7 0,3-1 0-16,2-2 0 0,4 0 1 15,-1 0 0-15,0 1 2 16,-5 1 18-16,-6-2 2 15,-9 5 3-15,-4-2 5 16,0 6-13-16,-4 3 4 16,-20 6-3-16,-5 2-12 15,-5 3-2-15,-2-2-3 16,0-2-1-16,4-7-2 16,11-9-4-16,9-8-10 15,10-1-5-15,2-12-68 16,11-15-118-16,12-7-211 15</inkml:trace>
  <inkml:trace contextRef="#ctx0" brushRef="#br0" timeOffset="40478.82">8892 15369 79 0,'0'0'459'0,"0"0"-352"16,0 0-16-16,0 0-43 15,0 0-21-15,0 0-5 16,-39 67-5-16,43-42-4 16,10-2-5-16,0 2-1 0,6-6-5 15,-5-7-1-15,0-4 2 16,4-8-3-16,-1 0 5 16,1-22 0-16,1-6-2 15,-5-6 0-15,-8-1-1 16,-2 3-2-16,-5 1 4 15,0 1 19-15,-8-1-2 16,-12 5 2-16,-7 4-2 16,-6 3-2-16,-6 7-1 15,-1 5-9-15,3 7-7 16,11 0-2-16,11 11-10 16,15 14-41-16,0 5-22 15,22-4-85-15,13-12-268 16</inkml:trace>
  <inkml:trace contextRef="#ctx0" brushRef="#br0" timeOffset="40645.16">9179 15295 721 0,'0'0'119'0,"0"0"-65"15,0 0-54-15,0 0-74 16,0 0-128-16,0 0-58 16</inkml:trace>
  <inkml:trace contextRef="#ctx0" brushRef="#br0" timeOffset="79358.38">15854 13905 313 0,'0'0'102'16,"0"0"-57"-16,0 0-32 15,0 0 29-15,0 0-11 16,0 0-5-16,0 0 12 16,-42-41 2-16,40 35 13 15,-1 2-27-15,0 1-3 16,1 1 11-16,1 0-2 0,1 2-19 16,0-1-6-16,0 1-2 15,0 0-5-15,0 0 0 16,0 0-4-16,0 0 3 15,0 0-2-15,1 0 3 16,9 0 2-16,7 3 7 16,0 3-2-16,3 3-4 15,6 1 1-15,2 2-2 16,5 2-2-16,4-2 0 16,5 0 0-16,-2-6 1 15,1-3-1-15,0-3-4 16,-5 0 0-16,-3 0 4 15,-2-4 0-15,-1-4-2 0,4-1 2 16,-4 2 0 0,-2-2 0-16,1 4-1 0,-3-3 0 15,0 1 1-15,-4 2 0 16,1-2 1-16,-7 1-2 16,-3-1 1-16,-2 0 0 15,-2 0 1-15,0-3 8 16,-2 0-4-16,-1-2 0 15,2-2-1-15,-4 2-1 16,1-3-3-16,-1-1 2 16,1 1-1-16,-2-2 0 15,-2 2 1-15,-1 1 11 16,0-1-2-16,0-2 1 0,0 0-3 16,0 0 3-1,-6 0-1-15,2 1-4 0,-2 1-3 16,1 3-3-16,-1-3-1 15,2 3 2-15,-1 3-2 16,2-2 1-16,-1 2 0 16,-4 1-1-16,0 0 0 15,3 0 1-15,-1 2 8 16,-2-3-1-16,2 2 3 16,-1 0-1-16,0 0-4 15,-1-2-2-15,1 1-1 16,-5-2-2-16,1 1-1 15,-1 1 1-15,-4-1-1 0,2 3-1 16,-2 0 0-16,1 1 1 16,-1 2 0-16,2 0 0 15,1 1 0-15,5 1 1 16,1-1-1-16,0 1 1 16,-1 0-1-16,4-1 0 15,-2 0 0-15,1 2 2 16,-4 0-2-16,0 0-2 15,-5 0 0-15,-1 0-1 16,-1 0 2-16,-1 0-1 16,-4 6 2-16,0 0 0 15,-2 1-1-15,3-1 1 16,2 0 1-16,3-3 0 0,0 2-1 16,2-1 0-16,2 1-1 15,-2 2-1-15,2 2 2 16,1 2-2-16,-2 1-2 15,1 5 2-15,1 0 1 16,-2 9 0-16,2 1 1 16,-1 6-1-16,-2 3 1 15,0 3 0-15,4-4 0 16,1-1 0-16,2-8 0 16,4-2 0-16,1-4-3 15,1-6 2-15,0-2 1 16,0-4 0-16,0 1 0 15,7-4 1-15,4 2 2 16,2 0-3-16,1 1 1 16,4-2 0-16,-3 0 0 0,2 1 0 15,-3-3-1-15,1 2 4 16,-3-1-4-16,-2 0-2 16,2 1 1-16,-1-4-18 15,-1 2-27-15,-3-4-70 16,-5-3-223-16</inkml:trace>
</inkml:ink>
</file>

<file path=ppt/ink/ink2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5-05-14T14:59:58.691"/>
    </inkml:context>
    <inkml:brush xml:id="br0">
      <inkml:brushProperty name="width" value="0.05292" units="cm"/>
      <inkml:brushProperty name="height" value="0.05292" units="cm"/>
      <inkml:brushProperty name="color" value="#FF0000"/>
    </inkml:brush>
  </inkml:definitions>
  <inkml:trace contextRef="#ctx0" brushRef="#br0">9182 7357 26 0,'0'0'67'15,"0"0"-46"-15,0 0-4 16,0 0-11-16,0 0-1 0,0 0 25 16,0 0-4-16,0 0 1 15,-16-29 6-15,15 26-23 16,-1-1-8-16,1-1 7 15,-1 0 23-15,-2 2-26 16,1-1 14-16,-5 2 5 16,5-1-3-16,-3 0-8 15,2 2 1-15,1-2 0 16,-2 0 22-16,1 0 3 16,0 2-18-16,0-2 5 15,1-1 33-15,-2 1-24 16,0-1-9-16,2 1-2 15,-2 0-18-15,4 3 1 0,-3 0-7 16,3-2 0 0,0 2 1-16,-1-1-1 0,1-1 0 15,-2 0 2-15,-3 1-3 16,3 0 13-16,0-1-3 16,0 2 3-16,2 0-10 15,1 0-3-15,-2 0 0 16,2 0 2-16,0 0-2 15,0 0-2-15,0 0 2 16,0 0-2-16,0 0-5 16,0 0-13-16,0 0-26 15,5 0 20-15,11 8 26 16,5 1 3-16,7-1 1 16,2 1-3-16,6-2-1 15,4-3 5-15,8-1-5 16,3-3 4-16,1 0-3 0,6 0 2 15,0-8-2-15,-4-1 7 16,1 2-2-16,-4 0-6 16,-6 3 8-16,2 0-7 15,-5 3 0-15,-2-1-1 16,-4 2 4-16,-5 0-4 16,-1 0 1-16,-4 0-1 15,1 0 0-15,-2 0 1 16,-1 0-1-16,-1 0 3 15,1 0 5-15,3-2-4 0,-1 0 5 16,2-2-5 0,-2 2 0-16,0 0-2 15,-2 0-2-15,-4 2 0 0,2 0 0 16,0 0-1-16,0 0 1 16,1 0 0-16,1 0 0 15,3 0 1-15,-2 0-1 16,3 0 2-16,2 0-1 15,4-8-1-15,-1 2 4 16,0-2-4-16,0 3 4 16,-2-2-2-16,1 2 0 15,-1 2-2-15,1 1 0 16,4 0 2-16,3 2-2 16,3 0 0-16,-3 0 1 15,2 0 0-15,-5 0-1 0,-1 0-1 16,-2 0 1-16,-1 0 0 15,-2 0 4-15,-1 0-4 16,-3 0 0-16,0 0-1 16,0 0 1-16,-3 0 0 15,2 0 0-15,1 0 0 16,-1 0 0-16,5 0 0 16,0 0 0-16,2 0 1 15,0 0-1-15,4 0 0 16,-2 0 5-16,1-1-1 15,0-2 0-15,1 2 2 16,-1-2-6-16,1 1 2 16,1 0-1-16,-1-1 0 0,2 0 0 15,-1 0 0 1,-1 1 2-16,-3-2 14 0,-5-1-1 16,-4 3 3-16,-3-1-6 15,-6 1-9-15,-1 1 0 16,-4 0-4-16,-4-1 2 15,-6 2-4-15,0 0 4 16,0-1 0-16,0 1-2 16,0 0 0-16,0-2 3 15,0 2 11-15,0 0 2 16,0 0 4-16,0 0-7 16,0 0-13-16,4 0 0 0,5 0-38 15,1 3-81-15,3-3-176 16</inkml:trace>
  <inkml:trace contextRef="#ctx0" brushRef="#br0" timeOffset="166.06">12148 7220 674 0,'0'0'93'0,"0"0"-13"15,0 0-80-15,0 0 0 0,0 0-251 16,0 0 17-16</inkml:trace>
  <inkml:trace contextRef="#ctx0" brushRef="#br0" timeOffset="2062.1">6126 7575 288 0,'0'0'68'15,"0"0"10"-15,0 0-31 16,0 0-8-16,0 0 22 16,0 0-6-16,2-42 23 15,-2 40-27-15,0 0 3 16,0 2-21-16,0 0-15 16,0 0-18-16,0 0-4 15,1 0-5-15,2 7-28 0,6 10 26 16,3 7 11-16,3 2 0 15,0 0 2-15,1-4 0 16,-1-7-2-16,0-3-5 16,-1-8 3-16,-2-4 2 15,10-1 5-15,15-28 10 16,14-12-1-16,9-11-9 16,-4-3-3-16,-8 1 6 15,-14 7 8-15,-11 4 13 16,-9 8 7-16,-4 5-34 15,-6 9-2-15,-2 10 0 16,-2 6-17-16,4 5-29 16,-3 0-171-16,-1 12-116 15,0 6 155-15</inkml:trace>
  <inkml:trace contextRef="#ctx0" brushRef="#br0" timeOffset="2214.24">6511 7506 522 0,'0'0'51'16,"0"0"88"-16,0 0-74 16,0 0-32-16,0 0-22 15,0 0-11-15,-5 6-103 16,18 9-128-16,7-2 40 16</inkml:trace>
  <inkml:trace contextRef="#ctx0" brushRef="#br0" timeOffset="7640.25">11539 8562 104 0,'0'0'62'16,"0"0"71"-16,0 0-69 16,0 0 40-16,0 0-44 15,0 0-43-15,-35-38-1 16,32 34-8-16,1 0 7 15,-2 2 9-15,3-5-10 16,-2 3 6-16,2-2 1 0,-1 3-5 16,2-1 7-16,0 1 2 15,-1 3-18-15,1-1 0 16,-2 1-5-16,2 0-2 16,-1 0 0-16,1 0-4 15,0 0 0-15,0 0-7 16,0 0-18-16,3 1 14 15,9 7 15-15,6 0 2 16,0-3-2-16,6 3 0 16,1-4 0-16,3 0 0 15,5 0 0-15,1-1-1 16,3 0-9-16,2 0-21 16,-3-2 23-16,-1 1-8 15,-1-2 14-15,-1 0 3 16,0 0-1-16,1 0 1 0,4 0-1 15,0 3-4-15,2-1 4 16,0-2 0-16,-1 2-9 16,-2-2 0-16,-2 0 9 15,-5 0 0-15,-4 0 1 16,-1 0 6-16,3 0 3 16,-3-4-1-16,2-1-6 15,0 3 2-15,-3-1-4 16,4 1-1-16,-4-1 0 15,-2-1 0-15,-2 1 1 0,-4 0-1 16,-1-1 0 0,1-2 1-16,-2 1 4 0,0-3 3 15,0-1 17-15,-1 1-7 16,-1 0-9-16,-1 0 3 16,1 3-3-16,-5-1-7 15,-1 0 2-15,-3 2-4 16,0-1 13-16,1-3-1 15,-1 2 13-15,1-5-18 16,2 0-2-16,-5 1-3 16,4-2 2-16,-1 0 1 15,5-1-3-15,-4 1 0 16,3-1-2-16,0 5-2 16,-3-2 2-16,0 3 3 15,-3 1 5-15,-1 0 2 0,-1 1 6 16,0-2-11-16,0-2 7 15,0-1-9-15,0 0-1 16,0 3 2-16,0-1-2 16,0-1-2-16,0 2 1 15,0-2-1-15,0-2 0 16,0 3-1-16,0-4 1 16,-3 1 1-16,-2 0 0 15,-2-3-1-15,0-3 1 16,-4 2-1-16,1-1 3 15,1 2 0-15,-2 1-1 16,1-1-1-16,0 2-1 16,-1-1 2-16,-1-1-2 0,2 2 0 15,-1-2 0-15,-2-3 0 16,1 5 0-16,2 1 4 16,1-1-1-16,0 3 6 15,0 3-1-15,-2-1-7 16,1 0 0-16,-2 4 1 15,0-2-2-15,0 2-2 16,-2-4 2-16,4 3 2 16,0 0-2-16,-2-1 1 15,1 0 0-15,1 1-1 16,0 0 1-16,1 1-1 16,1 0 0-16,-4 1-1 0,0-1 1 15,-6 0 0 1,0 0 0-16,-4 2 0 0,-2-2-1 15,2 0 2-15,-2-1-1 16,-1 1 0-16,1-1 0 16,2 2 0-16,3-1 0 15,3-1 0-15,6 3 1 16,-2 1-2-16,0-2 0 16,-4 2 1-16,-3 0 0 15,0 0 2-15,1 0-2 16,2 0 0-16,1 0 0 15,-3-1 1-15,-1-1-1 16,5 1 0-16,-2-1 0 16,2 2 0-16,-2-1-1 0,1 1 2 15,-3 0-2-15,1 0 1 16,1 0 0-16,0 0 0 16,-3 0 0-16,-1 0-1 15,-1 1 1-15,-1 4 0 16,3-1-1-16,0 0 1 15,2-1 0-15,2 0 0 16,-2 0 0-16,4 0 0 16,1 1 0-16,2-1 0 15,2 1-1-15,-1-1 1 16,2 3-3-16,-1-2 1 0,1 0 2 16,-2-1 1-1,1 4-1-15,1-2 0 16,-1 1 0-16,-3 4 0 0,0-2-2 15,-2 4 2-15,2 1-2 16,-1 1 2-16,1-2 0 16,1 1 0-16,1-1 0 15,3 1-1-15,-2 3-1 16,2 1 0-16,3 3-2 16,-2 0 0-16,2 2 4 15,-2-2-1-15,0-3 1 16,2 0 0-16,-2-1-2 15,2-2 2-15,2 0 0 16,-1-3 0-16,0 0 0 0,0 1 0 16,0 1 0-16,2 1-1 15,0 2 1-15,0-1-1 16,0 1 0-16,0-2 1 16,0 1-1-16,0-1-1 15,0 1 1-15,3-2 1 16,2-1 0-16,1 0 0 15,5 0 1-15,0-1-2 16,1 2 1-16,3-4-2 16,-4 3 1-16,5-4 1 15,-6 1 1-15,2-1 0 16,1 0-1-16,-2-1 0 16,4-2 1-16,-3 2-1 0,4-3-2 15,-2-1 2-15,2 1 0 16,-1-1 1-16,-3 0-2 15,1 0 0-15,-1 0 0 16,2-2 0-16,-2 1-3 16,4-2 4-16,1 0 0 15,2 0 0-15,2 0 0 16,-3-2 5-16,-1-1-5 16,-4 2 0-16,-4 1-4 15,-5 0-37-15,-4 17-115 16,-21 5-58-16</inkml:trace>
  <inkml:trace contextRef="#ctx0" brushRef="#br0" timeOffset="13723.96">15323 7473 51 0,'0'0'301'16,"0"0"-207"-16,0 0-28 15,0 0-38-15,0 0-9 16,0 0-6-16,0 0-2 16,0-73 3-16,0 66 9 15,0 3 12-15,-1-2-21 16,-1 6 3-16,1 0 12 16,1 0-6-16,0 0-11 15,0 0-12-15,0 0-2 16,-2 0-7-16,2 0-9 0,0 6 8 15,0 5 10-15,0 2 3 16,0-2-3-16,0-2-2 16,2-1 2-16,2-4 0 15,2 0-3-15,0-3 3 16,-1-1 2-16,2 0 16 16,2 0 10-16,3-4 10 15,2-6-7-15,0-2-11 16,3-5-3-16,5-7-6 15,3-3-5-15,6-8 6 0,6-4-7 16,0-5-3-16,-1 2 4 16,-2 5-4-16,-8 4-1 15,-1 6-1-15,-6 10 0 16,-4 9-20-16,-5 8-85 16,-8 0-208-16</inkml:trace>
  <inkml:trace contextRef="#ctx0" brushRef="#br0" timeOffset="13934.9">15697 7174 681 0,'0'0'7'15,"0"0"43"-15,0 0 14 0,0 0-28 16,0 0-12-16,0 0-17 15,0-62-7-15,0 62-55 16,0 3-238-16,-6 9 40 16</inkml:trace>
  <inkml:trace contextRef="#ctx0" brushRef="#br0" timeOffset="16737.76">16665 7711 44 0,'0'0'43'0,"0"0"-12"16,0 0-5-16,0 0 8 16,0 0 5-16,0 0-31 15,-36 13 3-15,26-12 1 16,3-1 16-16,-3 0 15 15,-2 0 0-15,-2 0 47 16,1 0-55-16,4-1 23 16,3-2 20-16,0 0-45 15,5 3-29-15,-2 0-2 16,0 0-2-16,3 0 1 16,0 0-2-16,0 0 1 0,0 0-4 15,0 0-16-15,0 0-35 16,0 0 41-16,17 2 14 15,8 2 4-15,10 0 6 16,7 0-4-16,7-4 0 16,3 0-4-16,4 0 0 15,-4 0-2-15,-3 0 3 16,-9-7 1-16,-5 3 6 16,-3 1-4-16,-6 0-3 15,-6 3 1-15,-6 0-3 16,-6 0 4-16,-3 0-4 15,-3 0-1-15,-2 0 2 0,0 0 5 16,0 0 6 0,0 0 0-16,0 0-9 0,0 0-2 15,0 0-2-15,0 0-12 16,0 3-66-16,0 8 72 16,0 2-47-16,0-3-69 15,0-4-192-15</inkml:trace>
  <inkml:trace contextRef="#ctx0" brushRef="#br0" timeOffset="16908.05">17165 7782 465 0,'0'0'98'0,"0"0"9"16,0 0-54-16,0 0-53 15,0 0-147-15,0 0-124 16</inkml:trace>
  <inkml:trace contextRef="#ctx0" brushRef="#br0" timeOffset="32900.08">18726 7846 35 0,'0'0'50'0,"0"0"19"16,0 0 9-16,0 0-56 16,0 0 43-16,0 0-33 15,0 0-6-15,0 0 12 0,-11-25-3 16,10 23-3-16,-2-1 2 16,0-2-23-1,1 4 34-15,-1-5-35 0,1 5 3 16,0 0 13-16,0-1-9 15,2 2-5-15,0 0-3 16,0 0 2-16,0 0-3 16,0 0-5-16,0 0 0 15,0 0-3-15,0 0 1 16,14 0 4-16,11 0 9 16,9 0-6-16,11-3-2 15,10-1-2-15,11 1-3 16,1-5-2-16,-2 1-6 15,-9-2 2-15,-8 1 5 16,-13-1 0-16,-7 1 0 0,-7-1 1 16,-5 2 22-16,-8 0 5 15,-3 4 14-15,-5-2-7 16,0 3 3-16,0 1-14 16,0 0-16-16,0 1-8 15,0 0-4-15,0 0-59 16,-3 5-113-16,-7 6 34 15,3-5-162-15</inkml:trace>
  <inkml:trace contextRef="#ctx0" brushRef="#br0" timeOffset="33081.63">19260 7760 395 0,'0'0'103'0,"0"0"38"16,0 0-84-16,0 0-36 16,0 0-21-16,0 0-202 15,-20-11 76-15,19 14-169 16</inkml:trace>
  <inkml:trace contextRef="#ctx0" brushRef="#br0" timeOffset="35908.59">21085 7775 79 0,'0'0'28'16,"0"0"46"-16,0 0-12 16,0 0-6-16,0 0-25 15,0 0 10-15,0 0-2 16,-40 0-23-16,31 0-10 0,3 0-3 16,0 0-3-1,-1 0 1-15,0 0-1 0,-3 0-1 16,1 3 1-16,2 0 1 15,-2-2-1-15,3 0 6 16,5-1-2-16,-1 0-3 16,2 0-1-16,0 2-2 15,0-1-1-15,0-1 3 16,0 4 0-16,0-2 4 16,8 2 10-16,12-1 31 15,12-2-1-15,7-1-11 16,9 0-9-16,5 0-5 15,-2 0 1-15,1 0-7 16,-3 0-6-16,-1 0 5 0,0 0-8 16,-1 0-4-16,-4 0 3 15,-8 0-3-15,-10 0 0 16,-10 0 0-16,-5-1 0 16,-7 1 0-16,-1-2 5 15,-2 2 14-15,0-1 6 16,0-2-25-16,0 2-22 15,0 1-46-15,-9 0-80 16,2 0-202-16</inkml:trace>
  <inkml:trace contextRef="#ctx0" brushRef="#br0" timeOffset="36881.79">22614 7738 318 0,'0'0'41'0,"0"0"-4"16,0 0 2-16,0 0-14 16,0 0-22-16,0 0 0 15,-7-3-1-15,7 3-1 16,16 0 45-16,8 0 18 0,8 0-12 16,4 0-28-16,3 0-5 15,2 0-12-15,-1 0 6 16,-5 0 1-16,-1 0 1 15,-5 0-2-15,-5 0-1 16,-3 0-3-16,-5-3-1 16,-3 3 10-16,-5-3 2 15,-5 2-2-15,-3 1 6 16,0-1-7-16,0-1-10 16,0 2-6-16,0 0-1 15,0 0-40-15,0 0-115 16,2 0-119-16,2 0-61 15</inkml:trace>
  <inkml:trace contextRef="#ctx0" brushRef="#br0" timeOffset="37055.71">23014 7761 417 0,'0'0'49'16,"0"0"4"-16,0 0 39 15,0 0-43-15,0 0-35 16,0 0-14-16,-32 7-63 16,22-1-26-16,3-5-169 15</inkml:trace>
  <inkml:trace contextRef="#ctx0" brushRef="#br0" timeOffset="66701.71">19442 8138 195 0,'0'0'105'15,"0"0"-36"-15,0 0-21 16,0 0-2-16,0 0 17 16,0 0-21-16,0 0 14 0,0 0-18 15,13-57-11-15,-12 54 17 16,-1-1-14-16,2 1 3 16,-2 2 7-16,0 1-26 15,0 0 5-15,0 0-10 16,0-2-3-16,0 2 3 15,0 0-6-15,0 0 0 16,0 0 0-16,0 0 0 16,0 0-3-16,0 0 0 15,0 0-2-15,0 0 0 16,0 0-7-16,3 3-8 16,-2 10 10-16,1 4 3 0,-1 2 3 15,1-3-3 1,-2-1-5-16,4-3-3 0,-2-4 2 15,1-2-1-15,1-4 4 16,7-2 7-16,4 0 4 16,8-16 8-16,5-7-7 15,0 0 3-15,-6-1 15 16,-2 1-8-16,-4 3 4 16,-3 2-9-16,-4 1 1 15,2 8-4-15,-7-1-6 16,-1 6 0-16,-1 1-1 15,-2 3 0-15,0 0-2 16,0 0-12-16,2 0-13 16,3 0-31-16,0 0-45 0,3 2 41 15,-2 2-85-15,-3-1-119 16</inkml:trace>
  <inkml:trace contextRef="#ctx0" brushRef="#br0" timeOffset="66861.87">19756 8032 450 0,'0'0'129'16,"0"0"-42"-16,0 0-21 0,0 0-61 16,0 0-5-16,0 0-161 15</inkml:trace>
  <inkml:trace contextRef="#ctx0" brushRef="#br0" timeOffset="68599.67">17288 8243 194 0,'0'0'105'0,"0"0"-62"16,0 0-6-16,0 0 38 15,0 0-16-15,0 0-14 16,0-27 11-16,0 25 1 16,0-1-6-16,0 0 3 15,0-1-16-15,0-1-4 16,0 3-2-16,0 1-10 16,0 1-7-16,0 0-12 15,0 0-3-15,0 0-3 16,0 0-7-16,0 0-22 0,0 0-6 15,0 3 1-15,0 9 37 16,0 1 1-16,0 1-1 16,0-2-3-16,4 0-8 15,1 0 9-15,-1-6-2 16,3-1-5-16,3-4-8 16,3-1 17-16,11 0 0 15,4-14 5-15,2-8-2 16,0-2 2-16,-5-5 16 15,-4 0 3-15,-2 1-3 16,-4 2 13-16,-4 7-6 16,-5 2-23-16,-2 6 0 0,-2 7-5 15,-2 2 0-15,0 2-44 16,0 4-158-16,0 12-11 16,-8-2-100-16</inkml:trace>
  <inkml:trace contextRef="#ctx0" brushRef="#br0" timeOffset="68771.37">17552 8176 416 0,'0'0'98'16,"0"0"-19"-16,0 0 24 15,0 0-54-15,0 0-49 0,0 0-13 16,-17 3-150-16,8 9 17 15,-4-4-240-15</inkml:trace>
  <inkml:trace contextRef="#ctx0" brushRef="#br0" timeOffset="71763.77">15173 8112 85 0,'0'0'68'0,"0"0"34"16,0 0-19-16,0 0-11 15,0 0-13-15,0 0 11 16,0-19-26-16,0 16 10 15,1 3-10-15,-1-2-9 16,0 1-5-16,0 1-4 16,0 0-10-16,2 0-10 15,-2 0-6-15,0 0 2 16,0 0-2-16,0 0-4 16,0 0 0-16,0 0-1 15,0 0-7-15,1 0 4 16,2 6 8-16,0 3-1 15,-2 1-3-15,2 2 4 0,2-1 0 16,-2 0 2 0,2 0-2-16,-2-3 0 0,1 0-2 15,2-4 1-15,0-2 2 16,3-2-1-16,6 0 4 16,4-14 6-16,8-10 1 15,3 0-1-15,-3 0 21 16,-5 1-28-16,-4 7-2 15,-5 2 0-15,-4 3 0 16,-1 2 0-16,-5 0-1 16,-2 4 0-16,2 2 0 15,-3 3 0-15,0 0-1 16,0-3-2-16,0 3 1 16,0 0-2-16,0 0 2 0,0 0-12 15,1 0-19 1,3-1-84-16,2-2-49 0,-3-4-193 15</inkml:trace>
  <inkml:trace contextRef="#ctx0" brushRef="#br0" timeOffset="71937.15">15407 8057 415 0,'0'0'96'0,"0"0"-14"15,0 0 36-15,0 0-24 16,0 0-57-16,0 0-37 16,0 0-44-16,0 1-148 0,0-1-82 15</inkml:trace>
  <inkml:trace contextRef="#ctx0" brushRef="#br0" timeOffset="74658.52">7284 8078 275 0,'0'0'160'16,"0"0"-135"-16,0 0-23 15,0 0-2-15,0 0-2 16,0 0 2-16,0 0 23 0,-9 46 2 16,9-30-1-16,0 4-4 15,0 5-3-15,0 0-7 16,0 1-6-16,0 1 0 16,0-1-3-16,0-1 1 15,7-6-2-15,5-1-2 16,2-5-25-16,3-11-18 15,6-2-22-15,2 0-29 16,1-17-128-16</inkml:trace>
  <inkml:trace contextRef="#ctx0" brushRef="#br0" timeOffset="74921.87">7267 8032 559 0,'0'0'162'16,"0"0"-83"-16,0 0-37 16,0 0-33-16,0 0-9 15,0 0-4-15,45-78-27 16,-20 63-4-16,4 1 17 15,-1 0-31-15,-1 0-24 16,-2 4-29-16,-4 4-43 0,-6-1-151 16</inkml:trace>
  <inkml:trace contextRef="#ctx0" brushRef="#br0" timeOffset="75606.88">7297 8161 223 0,'0'0'27'0,"0"0"51"15,0 0-10-15,0 0 1 16,0 0-20-16,88 16-21 16,-61-28-15-16,-3-4-6 15,-1-1-2-15,-3 3 1 0,-10 0 22 16,-5 8 26-16,-3 3 30 15,-2 1-23-15,0 2-23 16,0 0-38-16,0 0-4 16,0 0-22-16,4 14 2 15,5 3 24-15,3 3 2 16,7 1 0-16,5-1 2 16,4-1-1-16,4-2 0 15,-1-3 0-15,-1-6-3 16,-2-4 0-16,-4-2-17 15,-6-2-19-15,-4 0 3 16,-7 0 33-16,-7-6 2 16,0-8 0-16,0-5 8 0,-6-9 5 15,-6-3 30-15,0-5-20 16,-1-1 5-16,1 2 0 16,7 4 2-16,2 10-8 15,3 5-15-15,0 8-6 16,0 3 0-16,0 3-2 15,0 2 1-15,0 0-2 16,0 0-1-16,0 0 0 16,-4 0 0-16,4 0-1 15,0 0 2-15,0 0 0 16,0 0 0-16,-2 0 2 16,2 0-4-16,-1 0 1 0,1 0 0 15,0 0-5 1,0 0-1-16,0 9-10 0,0 4 13 15,0 5 4-15,7 2 0 16,5 0 0-16,6-2-1 16,3-5-7-16,6-6-10 15,3-7 10-15,4 0-13 16,0-21 7-16,3-7-40 16,-5-5-51-16,-13-2-144 15</inkml:trace>
  <inkml:trace contextRef="#ctx0" brushRef="#br0" timeOffset="75844.76">8061 7954 340 0,'0'0'105'0,"0"0"-25"16,0 0-47-16,0 0-19 15,0 0-11-15,0 0-3 16,61-55-20-16,-55 55-100 16,3 0-130-16</inkml:trace>
  <inkml:trace contextRef="#ctx0" brushRef="#br0" timeOffset="76057.39">7994 8161 282 0,'0'0'367'16,"0"0"-233"-16,0 0-26 15,0 0-60-15,0 0-39 16,0 0-9-16,15-17-7 15,5 4-9-15,6-4 3 0,1 0-36 16,3 1-51 0,-2-2-73-16,-7 2-159 0</inkml:trace>
  <inkml:trace contextRef="#ctx0" brushRef="#br0" timeOffset="77741.67">8468 7897 282 0,'0'0'151'0,"0"0"-78"16,0 0-31-16,0 0-13 15,0 0-19-15,0 0-10 0,-30 11 0 16,25 6 5 0,4 0-5-16,1 3 5 0,0 7 2 15,1-1-5-15,10 4-1 16,3-4-1-16,0-2 1 16,-3-5 0-16,1-2-1 15,0-4 0-15,-3 0 0 16,-2-2-3-16,-2 0-9 15,-1 0-10-15,-4-4 15 16,0 0 5-16,0-1 0 16,0-1 0-16,-15 3 2 15,0-3 4-15,-3 0-1 16,2 0 1-16,4-3-4 0,4 1-7 16,2-3-42-16,2 0-108 15,3 0-116 1</inkml:trace>
  <inkml:trace contextRef="#ctx0" brushRef="#br0" timeOffset="78353.78">8420 7903 264 0,'0'0'72'0,"0"0"-34"15,0 0-4-15,0 0 11 16,0 0-16-16,84-16-3 16,-66 16-3-16,1 3-6 15,-2 7-10-15,-1 1-3 16,-4 6-3-16,0 0 0 0,-6 0-1 16,0 3 0-1,-2-2 0-15,-1 0-7 0,4-4-8 16,1 0 4-16,0-3-9 15,1-4 5-15,1-3-10 16,-3-2 0-16,1-2 2 16,7 0-1-16,0-12 12 15,2-4 10-15,0-3 2 16,2 2 10-16,-1-3-5 16,0 4 7-16,-3-1 37 15,-6 3 17-15,-6 0 2 16,0 5 4-16,-3 1 5 15,0 2-37-15,0-1-17 16,-12 1-16-16,-6 0-6 16,-3 2-1-16,-3 3-2 0,-1 1 1 15,0 0-5 1,1 0-49-16,4 11-51 0,4 3-86 16,2-2-207-16</inkml:trace>
  <inkml:trace contextRef="#ctx0" brushRef="#br0" timeOffset="78784.79">8322 8373 453 0,'0'0'92'0,"0"0"-90"16,0 0-2-16,0 0 0 0,0 0 1 16,122-12 10-1,-56-5-8-15,2-7 9 0,3-5-9 16,0 0-1-16,-7-1 5 16,-1 4-5-16,-5 2 3 15,-10 5-5-15,-11 5-1 16,-17 5-1-16,-12 7-11 15,-8 2-15-15,-4 0-71 16,-20 8-115-16</inkml:trace>
  <inkml:trace contextRef="#ctx0" brushRef="#br0" timeOffset="79084.74">8583 8411 549 0,'0'0'0'16,"0"0"5"-16,0 0-5 15,0 0 14-15,3 95-5 0,5-67 2 16,2-1 8 0,-3 0-16-16,-1-2 1 0,3-2-4 15,-3-7-25 1,2-5-99-16,-1-11-119 0</inkml:trace>
  <inkml:trace contextRef="#ctx0" brushRef="#br0" timeOffset="79785.71">8808 8414 496 0,'0'0'87'15,"0"0"-87"-15,0 0-7 16,0 0 7-16,0 0 13 16,0 0-1-16,23 63-5 15,-20-51 12-15,4 0-5 16,-3 1 0-16,-1-6-7 16,2-2-4-16,-3-3-2 15,3-2 6-15,6 0 5 16,3-14 41-16,4-3-44 15,-4-2-4-15,-6 2-2 16,-4 1-3-16,-4 1 0 16,0-1-6-16,-12 0-17 15,-6 4-26-15,-3 1-12 0,3 2 26 16,9 4 31-16,5 0 4 16,2 4 13-16,2-2 1 15,0 3-11-15,6 0-3 16,12 0-1-16,3 0-1 15,0 0 0-15,0 1-3 16,-5 10 4-16,1 1-2 16,-7 2-1-16,-1 2 4 15,-2 0 1-15,-2 1 4 16,1-3-1-16,0 1-3 16,-1-4 1-16,2-3 0 0,-1-1 1 15,0-4 1-15,1-3 7 16,3 0 1-16,0-5-1 15,0-8-7-15,2-4 0 16,-2-4 0-16,1-1-3 16,2-5 19-16,-4 0 55 15,-3 1-20-15,-3 2-1 16,-3 2-10-16,0 3 4 16,-1 2-32-16,-11 6-15 15,-7 5-1-15,-10 6-18 16,-10 0-38-16,-10 14-33 15,-3 8-52-15,7-4-81 0</inkml:trace>
  <inkml:trace contextRef="#ctx0" brushRef="#br0" timeOffset="80097.42">9234 7870 621 0,'0'0'123'0,"0"0"-123"15,0 0-15-15,0 0 5 16,0 0 10-16,-59 111-1 16,40-69 0-16,2-4-4 15,4-4-7-15,3-9-40 16,5-12-34-16,5-13-52 16,0-4-157-16</inkml:trace>
  <inkml:trace contextRef="#ctx0" brushRef="#br0" timeOffset="80285.43">9188 7800 545 0,'0'0'132'0,"0"0"-42"0,0 0-90 16,0 0-31-16,0 0 31 16,0 0 0-16,12 78 0 15,-3-50 0-15,3 1 1 16,6-2-1-16,3 0-26 15,3-10-131-15,-2-8-95 16</inkml:trace>
  <inkml:trace contextRef="#ctx0" brushRef="#br0" timeOffset="80455.68">9361 8011 500 0,'0'0'254'16,"0"0"-178"-16,0 0-76 15,0 0-30-15,0 0-256 16,0 0 161-16</inkml:trace>
  <inkml:trace contextRef="#ctx0" brushRef="#br0" timeOffset="81800.01">9284 7819 138 0,'0'0'23'0,"0"0"28"16,0 0-9-16,0 0 36 15,0 0-20-15,0 0 6 16,2-37-9-16,1 33 13 15,-3 1-22-15,0 0-33 16,2 2 15-16,-2-2-19 0,0 0 6 16,0-1 3-1,0 3 36-15,0-2-6 0,0 1-12 16,0 2-11-16,0 0-16 16,0 0-9-16,0 0-5 15,0 0-14-15,0 6-58 16,0 15 55-16,-7 7 22 15,-5 9 0-15,-6 10-48 16,0 4-64-16,3-2-48 16,6-11-259-16</inkml:trace>
  <inkml:trace contextRef="#ctx0" brushRef="#br0" timeOffset="82666.42">9587 7698 538 0,'0'0'75'0,"0"0"7"15,0 0-44 1,0 0-29-16,0 0-9 0,0 0-12 16,16 0 0-16,-4 15 10 15,1 4 3-15,-3 4-2 16,0 3-3-16,-10 3 4 15,0-3 0-15,0 1 0 16,0-4-1-16,-2-4-4 16,-7 1-7-16,-3-5 7 15,2-1-2-15,1-4 4 16,3-2 1-16,1-6 0 0,1 1 2 16,3-3 2-16,1 1 6 15,0 0-8 1,0 2-3-16,0 1 2 0,0-1 1 15,0-1 0-15,0-1-1 16,4 1 0-16,8-2 1 16,13 0 7-16,7-3 4 15,5-13-8-15,3-2-3 16,-1 0-11-16,-5-2-6 16,-2 0 9-16,-6 2 2 15,-4 0-7-15,-6 2 7 16,-9 5 5-16,-2 2 2 15,-5 6 2-15,0 3-2 16,0 0 5-16,0 0-6 0,0 0-18 16,0 0-5-1,0 9 15-15,0 8 7 0,-2 0-1 16,2 3 1-16,0 0 0 16,0 4 1-16,0-3 0 15,12-4 0-15,6-8 0 16,6-6 4-16,3-3 14 15,3-7 8-15,-1-13-14 16,-3-3-4-16,-8-2-6 16,-3 1 37-16,-9 0-3 15,-6 2 16-15,0-1-25 16,-4 2 17-16,-15 1-16 0,-4 3-8 16,-3 3-12-1,-4 8-8-15,3 6-3 0,1 0-12 16,8 10-60-16,6 16-71 15,6 0 5-15,6-3-121 16</inkml:trace>
  <inkml:trace contextRef="#ctx0" brushRef="#br0" timeOffset="82826.68">10089 7836 566 0,'0'0'52'0,"0"0"57"0,0 0 0 16,0 0-81-16,0 0-28 16,0 0-61-16,-39-29-200 15,39 38 106-15,0-1-232 16</inkml:trace>
  <inkml:trace contextRef="#ctx0" brushRef="#br0" timeOffset="91493.73">9770 8531 198 0,'0'0'115'0,"0"0"-39"16,0 0-18-16,0 0 9 15,0 0-25-15,0 0-21 16,0 0-6-16,-10 0-7 15,10 0-2-15,0 0-2 16,0 0 4-16,-2 0-1 16,2 0-2-16,0 0-5 15,0 0 0-15,0 0 0 16,-1 0 0-16,1 0-2 16,0 0-1-16,0 0-1 0,0 0 3 15,0 0 1 1,0 0 1-16,0 0 1 0,0 0-2 15,9-5 7 1,7-1 7-16,2 0-7 0,3-4-2 16,-5 3-4-16,1 0-1 15,-2 3-7-15,-5 0-33 16,2 3-7-16,-2-1-15 16,-5 2-19-16,-4 0-31 15,-1 0-58-15,0 0 32 16</inkml:trace>
  <inkml:trace contextRef="#ctx0" brushRef="#br0" timeOffset="91755.15">9767 8623 257 0,'0'0'211'0,"0"0"-160"15,0 0 16-15,0 0-3 16,0 0-29-16,0 0-8 16,3 0 6-16,6 0-2 15,1 0-4-15,4-1-5 16,2-3-16-16,2-1-2 16,3 2-4-16,-2-1-8 15,2 2-43-15,-1-1-39 16,-2-5-61-16,-6 1-234 0</inkml:trace>
  <inkml:trace contextRef="#ctx0" brushRef="#br0" timeOffset="93542.33">10146 8250 26 0,'0'0'42'0,"0"0"6"15,0 0 6-15,0 0 0 16,0 0 21-16,0 0-6 16,0-10 5-16,0 6-2 15,0 3-18-15,0 1-14 16,0-2 12-16,0 2-16 15,0 0-21-15,0 0-5 16,0 0-5-16,0 0 2 16,0 0-7-16,0 0-3 0,0 10-24 15,3 12 21-15,4 10 6 16,-3 10-1-16,-4 8 1 16,0 3 0-16,0 2 1 15,0-7 1-15,3-9-2 16,1-10-10-16,3-6-29 15,-1-7-7-15,0-5-33 16,2-11-50-16,3 0-216 16</inkml:trace>
  <inkml:trace contextRef="#ctx0" brushRef="#br0" timeOffset="94088.71">10359 8306 252 0,'0'0'136'0,"0"0"-64"15,0 0-24-15,0 0-43 16,0 0-5-16,0 0 0 16,-4 14 0-16,4 1 12 15,0 5 3-15,4 3 0 16,5 6-2-16,2 0-8 15,1 2-4-15,1-6 1 16,0-9-2-16,1-6-18 16,5-8-22-16,2-2 20 15,3-9 13-15,0-15-2 16,-5-2 9-16,-6-5 11 16,-6-1 30-16,-4-1 29 15,-3 0 19-15,0 1 14 0,-12 2-74 16,-12 3 5-1,-4 5-22-15,-5 2-9 0,4 6 0 16,6 5 4-16,6 8-7 16,6 1-7-16,3 5-68 15,2 19-95-15,3 2 41 16,3-1-152-16</inkml:trace>
  <inkml:trace contextRef="#ctx0" brushRef="#br0" timeOffset="94272.02">10547 8289 628 0,'0'0'139'0,"0"0"-63"15,0 0-76-15,0 0-6 16,0 0-181-16,0 0-89 15,35-10 15-15</inkml:trace>
  <inkml:trace contextRef="#ctx0" brushRef="#br0" timeOffset="106238.95">21683 7475 374 0,'0'0'93'0,"0"0"-67"16,0 0-21-16,0 0 19 0,0 0 23 15,0 0 15 1,0 0-21-16,2 0 4 0,-2 0 0 16,0 0-9-16,0 0-14 15,0 0-18-15,0 0-4 16,0 0-2-16,0 0-2 16,3 0-45-16,3-1-47 15,1-7-103-15</inkml:trace>
  <inkml:trace contextRef="#ctx0" brushRef="#br0" timeOffset="110513.23">14900 7546 362 0,'0'0'93'0,"0"0"-6"16,0 0-28-16,0 0 2 15,0 0-28-15,0 0 2 16,0 0-17-16,-8-15-4 16,7 15-5-16,1 0-4 15,-2 0-2-15,2 0-1 16,0 0-2-16,-1 0-3 16,1 0-3-16,0 0-9 0,0 0-10 15,0 0-25-15,0 0-56 16,0-3-104-16,7-9-119 15</inkml:trace>
  <inkml:trace contextRef="#ctx0" brushRef="#br0" timeOffset="111017.34">17136 7207 501 0,'0'0'0'0,"0"0"-19"15,0 0-13-15,0 0 32 16,0 0 0-16,0 0 0 16,0 13 16-16,0-12 43 15,0 5-39-15,0-1-20 16,-4 4-32-16,-9 2-11 15,1-10-223-15</inkml:trace>
  <inkml:trace contextRef="#ctx0" brushRef="#br0" timeOffset="111556.73">15404 8173 370 0,'0'0'115'0,"0"0"-69"16,0 0-5-16,0 0-16 15,0 0-5-15,0 0-7 16,-8-42-6-16,8 35-2 15,0-2-3-15,5 5-2 16,11 0-44-16,8 1-68 16,6 3-120-16</inkml:trace>
  <inkml:trace contextRef="#ctx0" brushRef="#br0" timeOffset="111846.6">16966 8006 487 0,'0'0'115'0,"0"0"-45"16,0 0-50-16,0 0-20 0,0 0-4 15,0 0-20-15,0-17-71 16,0 17-70-16,3 0 73 16,4 0-106-16</inkml:trace>
  <inkml:trace contextRef="#ctx0" brushRef="#br0" timeOffset="112562.53">21032 8070 219 0,'0'0'119'16,"0"0"-33"-16,0 0-25 15,0 0 15-15,0 0-9 16,0 0-32-16,3 0-9 16,-3 0 7-16,0 0-10 15,0 0-10-15,0 0-4 16,0 0-7-16,0 0-2 15,0 0-2-15,0 0-17 16,1 0-45-16,3 0-39 0,2 4 47 16,3 0-20-16,2-4-119 15</inkml:trace>
  <inkml:trace contextRef="#ctx0" brushRef="#br0" timeOffset="114304.63">15061 7257 343 0,'0'0'110'0,"0"0"-44"16,0 0-19 0,0 0 4-16,0 0-24 0,0 0-21 15,-2 0 7-15,1 0-9 16,1 0 1-16,0 0-5 15,0 0-22-15,0 0-97 16,1 10 44-16,17-5-41 16,11-5-132-16</inkml:trace>
  <inkml:trace contextRef="#ctx0" brushRef="#br0" timeOffset="114788.43">19358 7050 258 0,'0'0'0'15,"0"0"-73"-15,0 0 30 16,0 0 32-16,0 0-63 16</inkml:trace>
  <inkml:trace contextRef="#ctx0" brushRef="#br0" timeOffset="115647.12">15171 8351 205 0,'0'0'0'15,"0"0"-26"-15</inkml:trace>
  <inkml:trace contextRef="#ctx0" brushRef="#br0" timeOffset="129919.76">21042 9110 128 0,'0'0'83'15,"0"0"-30"-15,0 0 0 16,0 0 0-16,0 0 7 0,0 0-5 16,0 0-5-16,-10-3-11 15,8 2-5-15,2-3 1 16,-1 3-3-16,1-1 9 15,-2 0-8-15,2 1-6 16,0-2-7-16,0 3-5 16,0 0-4-16,0 0-4 15,0 0-2-15,0 0 0 16,0 0-5-16,0 0-1 16,0 0-4-16,0 0-1 15,15 0 6-15,3-1 1 16,3 1 0-16,3 0-1 15,2 0-1-15,0 0 0 0,0-3-1 16,2-1 1-16,-6 1 1 16,-1 0 1-16,-9 0 0 15,-2 0 0-15,-4 2 0 16,-4-2 0-16,0 2-1 16,-2 1 4-16,0 0 0 15,0 0 1-15,0 0-2 16,0 0-3-16,0 0-2 15,0 0-37-15,0 0-86 16,0 2-137-16,0 4 5 16</inkml:trace>
  <inkml:trace contextRef="#ctx0" brushRef="#br0" timeOffset="131016.7">22944 9099 93 0,'0'0'51'0,"0"0"-47"16,0 0 2-16,0 0 6 15,0 0 17-15,0 0 24 16,-34 0 29-16,34 0 10 16,0 0-26-16,-2 0-12 15,2 0 24-15,-3 0-48 0,3 0-8 16,-1 0 3-16,1 0-14 16,0 0-4-16,0 0-5 15,0 0-1-15,0 0-1 16,0 0 0-16,0 0 0 15,0 0-2-15,0 0-5 16,0 0 2-16,9 0 5 16,8 0 2-16,2 0-1 15,2 0 3-15,5 0-1 16,-2 0-1-16,0 2-1 16,-5-2-1-16,2 0 1 15,-2 0-1-15,-1 0 3 16,-3 0 2-16,-4 0 10 15,-7 0 4-15,-1 0 4 16,-1 0 3-16,-2 0 0 0,0 0-1 16,0 0-2-16,0 0-5 15,0 0-4-15,0 0 0 16,0 0-2-16,0 0-7 16,0 0-5-16,0 0-5 15,0 0-30-15,0 0-58 16,0 0-93-16,0 6-116 15,0-2 22-15</inkml:trace>
  <inkml:trace contextRef="#ctx0" brushRef="#br0" timeOffset="131206.56">23186 9160 413 0,'0'0'129'0,"0"0"-21"15,0 0-31-15,0 0 10 16,0 0-40-16,0 0-36 16,-2-26-11-16,2 24-39 15,0 1-76-15,0-2-107 16,5-7-155-16</inkml:trace>
  <inkml:trace contextRef="#ctx0" brushRef="#br0" timeOffset="165684.36">19501 10986 223 0,'0'0'92'0,"0"0"26"16,0 0-70-16,0 0 5 0,0 0-20 16,0 0 9-1,0 0-3-15,0-67-5 0,0 62-5 16,0 1 4-16,0 2 6 15,0 0-18-15,0 2-13 16,0 0-8-16,-1 0-7 16,1 8 3-16,-3 8 4 15,3 4 1-15,0-1 0 16,0 4-1-16,0-4 1 16,0-2-2-16,0-5 1 15,3-1 0-15,3-3 0 16,3-6-3-16,2 1-1 15,3-3 4-15,8 0 0 16,7-13 1-16,5-10 0 0,6-8 2 16,2-4-2-16,-5 1 1 15,-5-1 11-15,-7 6 0 16,-4 4 9-16,-3 5-10 16,-6 6-7-16,-3 5-3 15,-5 6-2-15,-2 0 1 16,-2 3-1-16,0 0-3 15,0 0-23-15,0 10-26 16,-9 6-2-16,-3 2-34 16,3-5-62-16,3-9-246 15</inkml:trace>
  <inkml:trace contextRef="#ctx0" brushRef="#br0" timeOffset="165862.12">19882 10868 443 0,'0'0'97'15,"0"0"-2"-15,0 0-33 16,0 0-3-16,0 0-59 16,0 0-17-16,-11-15-171 15,4 17-115-15</inkml:trace>
  <inkml:trace contextRef="#ctx0" brushRef="#br0" timeOffset="169431.11">17335 10882 188 0,'0'0'123'0,"0"0"-47"16,0 0 5-16,0 0-47 15,0 0-5-15,0 0 7 16,0-5-18-16,0 1 7 0,0 3-5 16,0-2 0-16,0 3-1 15,0-1-9-15,-2 0 6 16,0 1-5-16,1-2-5 16,-2 2-2-16,0-1-3 15,-3-2 0-15,-2-2 0 16,-2 0 1-16,-2-2 0 15,0-3 4-15,-6 0 3 16,2-2-6-16,-1 0 1 16,2 1 14-16,0 0 4 15,-3 2-10-15,2 1-8 16,-3-1-2-16,2 3-1 16,-4-2 0-16,0 0-1 0,2 4 1 15,-2-1 1-15,-1 2-2 16,-3-1 0-16,5 3-2 15,1-1 2-15,5 2 0 16,1 0 0-16,2 0-1 16,0 0 1-16,1 0-1 15,0 0 1-15,-2 0 0 16,2 0-2-16,-3 0 2 16,2 0-2-16,0 4 0 15,-5-1 1-15,2 2 1 16,0-2 0-16,2 1 0 15,6-4 1-15,-1 5-2 16,-1-3 1-16,0 1-1 0,-2 1 1 16,2-1 0-1,0 1 0-15,1-1 0 0,0 0 1 16,2 0-2-16,-2-1 1 16,1 0 0-16,2 3 0 15,-2 0 0-15,0-1-1 16,-2 0 1-16,2 2 0 15,0-1 0-15,0-1 0 16,0 4 0-16,-1-3 0 16,-1 1-3-16,1 0 2 15,1 2 1-15,-1-2-2 16,2 4 1-16,0-3 1 0,1 1-1 16,-2 0 1-16,0 1 0 15,-1-1-1-15,2 0 1 16,1 1 0-16,1-1 0 15,0 0 0-15,-2-1 0 16,2 2 0-16,-2-2-2 16,3 1 2-16,1 2 0 15,-1-2 0-15,2 2 0 16,-1-2 0-16,1 1 0 16,0-1-1-16,0 1 1 15,0 0 1-15,0-1-1 16,0 0-1-16,0-1-1 0,0 0 2 15,0 1-1-15,0 0 0 16,0 1 1-16,0-1 0 16,3 1 0-16,-2-2 0 15,1 0 0-15,3 0-2 16,1-2 0-16,-3 1 0 16,2-2 2-16,-3-1 0 15,2 0 0-15,0 1-2 16,0 0 2-16,0 0 0 15,-1 0 0-15,-2-1 0 16,2 2-2-16,-1-1 2 16,1 1 0-16,1 0 0 15,1 1 0-15,2 0 0 0,-1-1-1 16,4-1 1 0,4-1-1-16,-2 1-1 0,0-1 2 15,0 2 0-15,-5-3-1 16,2 1 1-16,-2 0-2 15,-1-1 2-15,0 2-2 16,2 2 2-16,-1-3-5 16,2 3-1-16,-1-1-3 15,1-2 0-15,-1 1 0 16,-1 1 5-16,-1-3-4 16,0 3 7-16,0-2 0 15,1 0 1-15,0 1 0 16,1-1-1-16,7-2 1 15,-2 0 1-15,3-1-1 16,-2 0 0-16,-2 0 0 0,0 0 0 16,-5 2 0-1,0-2 0-15,-1 1 0 0,-1 2 0 16,-1-1-2-16,3-1 2 16,0 0 0-16,3 1 0 15,3-2 0-15,-1 0-2 16,5 0 2-16,-1 0 0 15,-2 0-1-15,-1 0 1 16,3 0 0-16,-1 0 0 16,2 0 0-16,1 0 0 15,0-2 0-15,4 0-1 16,2-1 2-16,-1 0-1 0,1-1 0 16,-5-2 0-16,-4 5 0 15,0-4 0-15,-3-1 0 16,-2 4 1-16,-1-4-1 15,-4 0 2-15,4 1-2 16,-3-3 5-16,1 1 10 16,1 1-11-16,-1-1 3 15,3-3 5-15,-1-1-7 16,3-2-4-16,3-4 2 16,0 0 11-16,1-2-8 15,0 1 5-15,0-2 1 16,-4 2-1-16,-3 2-3 15,0 1 3-15,-4 1 3 16,-1 1 7-16,-3 1 10 0,-1-1-16 16,0-2 1-16,0 3-4 15,-7-2-5-15,-2 2 0 16,-2 0 5-16,1 2-9 16,2 3-1-16,1 2-2 15,3 2-1-15,1 2 1 16,-2 1-3-16,0 0-4 15,-1 0-8-15,-2 9-20 16,-1 8-20-16,-2 3-74 16,1-7-79-16</inkml:trace>
  <inkml:trace contextRef="#ctx0" brushRef="#br0" timeOffset="169617.69">17415 10969 458 0,'0'0'105'16,"0"0"-13"-16,0 0-21 15,0 0-32-15,0 0 13 16,0 0-51-16,0 0-1 16,-16-26-107-16,16 27-14 15,0 5-62-15,0-3-213 16</inkml:trace>
  <inkml:trace contextRef="#ctx0" brushRef="#br0" timeOffset="172964.11">11208 11285 154 0,'0'0'76'0,"0"0"-36"15,0 0-21-15,0 0-12 16,0 0 3-16,0 0 8 0,36-6 22 15,-29 4-1-15,1 1 11 16,0 1-18-16,3 0-21 16,3 0-6-16,5 0-1 15,2 0 0-15,2 0 3 16,2 0 1-16,0 0-6 16,5 0 0-16,3 0 1 15,1 0-2-15,4 0-1 16,3 0 0-16,6 0 0 15,4 0 0-15,5-1 0 16,0-5 0-16,0 3 0 16,-4-1 0-16,-4 2 2 15,-1-3-2-15,-7 5 0 16,-2-2-2-16,-5 2 1 0,-5-1-2 16,-1-1 2-16,1 1 1 15,2 0 0-15,3-1 1 16,-1 2-1-16,3 0 0 15,5 0-1-15,-6 0 0 16,-3 0-3-16,-2 0 1 16,-6 0 2-16,-1 0 1 15,0 0-2-15,2 0 2 16,3 0 0-16,5 0 0 16,3-3 0-16,-2 0 0 15,1-2 2-15,-1 0-2 16,0 1 0-16,-3 1 0 15,-2 1-2-15,-3-1 2 0,0 0 0 16,-3 0 0-16,-1 0 0 16,2-2 0-16,1 1 0 15,-1-3 0-15,2-1 2 16,-1-1-2-16,-1 1 0 16,0-1 0-16,-5 1 0 15,-2 1 1-15,-4 2-1 16,-1 1 0-16,0-2 1 15,0 0-1-15,1 1 0 16,-2-3 4-16,1 3 4 16,-1 0-2-16,-4-2 0 15,0 1-1-15,0-1 1 16,-1-2 4-16,-2 2 6 0,-2-4 11 16,-1 1-6-1,0-1 16-15,0 0-15 0,-4-1-15 16,-8-2 4-16,-3 0-8 15,1 0 6-15,-2 0 7 16,1 0 22-16,-3 0-37 16,2-1 1-16,-5 2-1 15,0 1-1-15,-2 0 1 16,-3 3-1-16,-4-2 0 16,-3 4 0-16,-1 0-1 15,-3 0 1-15,1 1 1 16,0 2 0-16,-3-2 0 0,-2 2 0 15,0-1 2-15,-2 0-3 16,0-1 0-16,2 0 0 16,1 4 0-16,-2 0 0 15,0 2 0-15,-4 0 0 16,0 0 0-16,0 0-2 16,8 0 1-16,6 0 2 15,6 0-1-15,4 0 2 16,4 0-1-16,-1 0-1 15,-2 0 1-15,1 0-1 16,0 0 0-16,-3 0 1 16,1 0-1-16,-5 0 0 15,-3 2-1-15,-8 3 1 16,-7 2 0-16,-6 3 0 16,-5-1 0-16,-2 1 0 0,2-3 1 15,2 3-2-15,7-3 0 16,5 0 1-16,3-3 0 15,6 0 1-15,4-3 0 16,4 2-1-16,3-2 0 16,8 3 0-16,1-3-2 15,0 1 2-15,1 1 0 16,3 2-1-16,0-2-1 16,3 0 2-16,-3 2-1 15,0-1 0-15,-2 2 1 16,0 2-1-16,2-2 1 15,-2 4 0-15,1 0-1 0,1 2 0 16,0-2 0-16,0 2 1 16,0 0-2-16,0-2 2 15,0 2 0-15,-2-2 0 16,4-2 0-16,1 0 2 16,1-1-2-16,0 2-2 15,2-1 1-15,1 4 0 16,2-1-2-16,0 2 0 15,0 0 3-15,0 3 0 16,2 2 0-16,4 0 0 16,1-1 0-16,1-2-1 15,-3-2 1-15,6-2 0 16,-2 0 1-16,3-4 1 0,3 3-2 16,1-4 0-16,2 2 1 15,1-3-1-15,1-1-1 16,4-1 1-16,6 0 2 15,4-3 1-15,3 0-2 16,3 0-1-16,-1-10 2 16,-3-3-2-16,-5 4 0 15,-4 1-3-15,-8 5-11 16,-9 3-57-16,-10 0-117 16</inkml:trace>
  <inkml:trace contextRef="#ctx0" brushRef="#br0" timeOffset="173145.23">11425 11305 450 0,'0'0'64'0,"0"0"36"15,0 0-52-15,0 0-48 16,0 0-27-16,65-73-154 15</inkml:trace>
  <inkml:trace contextRef="#ctx0" brushRef="#br0" timeOffset="174960.15">7308 10926 383 0,'0'0'69'16,"0"0"-15"-16,0 0-41 16,0 0-13-16,0 0-3 15,0 0 3-15,0 20 9 16,0-8 1-16,1 2 7 16,2 6-11-16,0 3 1 15,0 6-2-15,-2 7 7 0,-1 5-6 16,0 2-6-16,0 3 1 15,0-4 3 1,5-8-4-16,2-7 1 0,7-13-2 16,5-11 2-16,5-3-2 15,10-6-13-15,3-15-40 16,0-10-88-16</inkml:trace>
  <inkml:trace contextRef="#ctx0" brushRef="#br0" timeOffset="175228.27">7303 10873 395 0,'0'0'31'16,"0"0"8"-16,0 0-3 16,0 0-19-16,82-43-17 15,-68 43-2-15,0 0-3 16,-3 0-34-16,-6 0-50 16,-1 0-130-16</inkml:trace>
  <inkml:trace contextRef="#ctx0" brushRef="#br0" timeOffset="175408.98">7319 11061 439 0,'0'0'93'15,"0"0"-32"-15,0 0-48 16,87-33-3-16,-60 32-10 15,3 1-10-15,-5-2-142 16,-4-2-266-16</inkml:trace>
  <inkml:trace contextRef="#ctx0" brushRef="#br0" timeOffset="176091.46">7650 10850 39 0,'0'0'421'0,"0"0"-284"16,0 0-77-16,0 0-60 16,0 0 0-16,0 0 8 15,42 38 5-15,-25-16 8 16,-1 7-9-16,-2 7-7 16,-3 3-4-16,-6 3-1 15,-2 0 6-15,3-4-6 16,-3-6-16-16,6-7-41 15,-2-12-13-15,1-8 2 16,1-5 6-16,2-1 61 16,-3-17 1-16,3-9 3 15,0-2 0-15,-1-4 24 16,-1-3 30-16,-4 1 38 0,0 4-25 16,-4 5-21-1,-1 4-22-15,0 7-14 0,0 2-11 16,0 2-1-16,0 3-1 15,0 4 1-15,0-1-2 16,-3 5 1-16,-1 0-2 16,0 0-4-16,-1 0-20 15,-1 0 1-15,-2 9 15 16,2 2 7-16,-1-2 3 16,4 1-5-16,3 0 4 15,0 1-2-15,0 0 2 16,0 2-1-16,0-2 2 0,5-2 0 15,5 1-1 1,-4-4 1-16,6-6-5 0,4 0-8 16,5 0 7-16,9-12-12 15,3-7-66-15,3-5-27 16,-1 0-163-16</inkml:trace>
  <inkml:trace contextRef="#ctx0" brushRef="#br0" timeOffset="176291.22">8138 10917 440 0,'0'0'120'0,"0"0"-21"0,0 0-77 15,0 0-17-15,0 0-5 16,86-49 0-16,-54 41-12 15,5-1-75-15,1 2-94 16</inkml:trace>
  <inkml:trace contextRef="#ctx0" brushRef="#br0" timeOffset="176490.39">8155 11076 482 0,'0'0'147'16,"0"0"-67"-16,0 0-44 16,0 0-20-16,0 0-10 15,0 0-2-15,110-55-4 16,-73 39 0-16,-1 3-32 16,-3-4-78-16,-6 3-180 15</inkml:trace>
  <inkml:trace contextRef="#ctx0" brushRef="#br0" timeOffset="178072.33">8478 10773 459 0,'0'0'128'15,"0"0"-44"-15,0 0-48 16,0 0-24-16,0 0-12 16,0 0 0-16,17-15 0 15,-2 25 0-15,0 4 7 16,-2 6-6-16,1 5 1 15,-4 4 0-15,-4 6-2 16,0 2 0-16,-3 2 0 16,-2-1-14-16,1-1-61 15,-2-9-49-15,0-13-231 16</inkml:trace>
  <inkml:trace contextRef="#ctx0" brushRef="#br0" timeOffset="178671.74">8805 10767 588 0,'0'0'70'15,"0"0"-17"-15,0 0-53 0,0 0-11 16,0 0 11-1,0 0 3-15,10 72 1 0,-5-42 0 16,1 0 1-16,-4-1-2 16,1-7 1-16,-2-7-4 15,1-8 1-15,3-7 0 16,3 0-1-16,2-17 12 16,5-12-12-16,-2-3-13 15,-1 3-17-15,-9 3-20 16,-3 3 8-16,0 3 28 15,0 2 12-15,0 0 2 16,5 4 0-16,1 3 0 16,0 4 3-16,-1 5 24 15,-2 2 0-15,7 0-27 0,-1 0 0 16,1 12 0 0,4 2 3-16,-4 3 0 0,3 2 1 15,-1-2-1-15,0 2-2 16,5 0-1-16,0-6 2 15,3-2-1-15,7-9 2 16,0-2 0-16,3 0-2 16,-2-16 1-16,-3-5 0 15,-5-6 1-15,-7 0 4 16,-8-4 39-16,-5 2 7 16,0 1-15-16,-21 6-13 15,-9 6-14-15,-9 12-11 16,-8 4 0-16,-6 9-23 15,-1 13-43-15,7 6-20 16,14 0-45-16,16-2-97 0</inkml:trace>
  <inkml:trace contextRef="#ctx0" brushRef="#br0" timeOffset="179084.33">8483 11192 333 0,'0'0'62'16,"0"0"8"-16,0 0-60 16,0 0-4-16,0 0 15 15,95-35 17-15,-56 18 7 16,10-5-7-16,11-3-23 0,12-1 0 15,5 1-10 1,-1 1-1-16,-3 5-4 0,-12 4 1 16,-7 3-1-16,-12 7-17 15,-11 3-40-15,-17 2-64 16,-14 0-115-16</inkml:trace>
  <inkml:trace contextRef="#ctx0" brushRef="#br0" timeOffset="179287.11">8754 11253 332 0,'0'0'14'0,"0"0"23"0,0 0 27 15,0 0-28-15,0 0-23 16,80 52-4-16,-72-33-6 15,-3 1-3-15,-4 0-26 16,-1-3-158-16</inkml:trace>
  <inkml:trace contextRef="#ctx0" brushRef="#br0" timeOffset="179820.9">9075 11187 520 0,'0'0'57'0,"0"0"-26"16,0 0-31-16,0 0-8 15,0 0 8-15,0 0 2 16,7 51-1-16,-4-39 2 16,0 0-3-16,2-5 1 15,-2 1-1-15,2-6-4 16,-1-2-55-16,7-3 18 15,3-18-40-15,4-8-141 16,-3-4 121-16,0 3 101 16,-5 6 189-16,-2 7-87 15,1 5-26-15,-5 3-18 16,1 4 0-16,1 2-34 0,0 3-24 16,4 0 0-16,-1 3-3 15,2 11 3-15,2 2 1 16,-1 2-1-16,3 2 2 15,0-2-1-15,1-4-1 16,-2-4 0-16,2-9-3 16,2-1-15-16,4-9 18 15,0-13 3-15,-2-7 2 16,-5 0 16-16,-8 1 71 16,-7 3-15-16,0 7-34 15,-13 3-5-15,-20 10-38 16,-12 5-3-16,0 0-32 0,4 9-31 15,13 2 9 1,17 1 2-16,11 0-41 0,0 1 34 16,11-4-93-16,17-6-150 15</inkml:trace>
  <inkml:trace contextRef="#ctx0" brushRef="#br0" timeOffset="180090.98">9736 10676 649 0,'0'0'66'0,"0"0"58"16,0 0-66-16,0 0-36 15,0 0-22-15,0 0-16 16,-52 6 16-16,31 42 0 16,-4 4-3-16,7-1-37 15,1-7-40-15,-1-10-45 16,3-7-35-16,0-17-134 16</inkml:trace>
  <inkml:trace contextRef="#ctx0" brushRef="#br0" timeOffset="180254.55">9548 10788 256 0,'0'0'202'0,"0"0"-75"16,0 0-49-16,0 0-64 15,0 0-12-15,95-61 1 16,-68 80-3-16,5 4 2 16,-1 4-2-16,2 3 0 15,-2 0-47-15,-4-1-69 16,-2-9-179-16</inkml:trace>
  <inkml:trace contextRef="#ctx0" brushRef="#br0" timeOffset="181605.03">10016 10629 104 0,'0'0'47'0,"0"0"15"16,0 0 12-16,0 0-30 15,0 0-1-15,0 0-20 16,-51-19-1-16,43 18-12 0,0 1 13 15,5-2-8-15,0 2-2 16,2 0 13-16,1 0-3 16,0-1-5-16,0-1-6 15,1-1-5-15,15-2-5 16,4-2-1-16,2 0 2 16,-1 1-3-16,0 2 0 15,-2 0 2-15,-1 4-2 16,-6 0 0-16,-3 12-2 15,-7 12 2-15,-2 11-4 16,-9 7 1-16,-18 5-1 16,-1 1-16-16,-4 0-8 15,4-5-10-15,3-8 2 16,7-7 20-16,4-8 8 16,5-9 8-16,8-4-1 0,1-3 1 15,0-4 0-15,6 0 27 16,15-14-15-16,8-4-7 15,3-2-1-15,1-1 2 16,-1 2 8-16,1 2 6 16,-3 3-14-16,-6 4-3 15,-7 5-3-15,-6 4-2 16,-3 1-41-16,-6 0-104 16,-2 0-24-16</inkml:trace>
  <inkml:trace contextRef="#ctx0" brushRef="#br0" timeOffset="182218.66">10337 10614 172 0,'0'0'198'0,"0"0"-86"16,0 0-35-16,0 0-19 15,0 0-18-15,0 0-27 16,0-5-13-16,0 14-12 0,-2 11 12 15,-2 9 1-15,-2 2 0 16,0 3 1-16,3 2-1 16,2-4-1-16,1-6-3 15,0-9-13-15,10-10-10 16,6-7 19-16,7-1 7 16,3-24 4-16,3-10-3 15,1-7 0-15,-6 1 2 16,-6 0 16-16,-9 4 31 15,-9 6-12-15,0 4 13 16,-19 3-19-16,-12 9-15 16,-10 12-10-16,-7 3-7 15,-4 14-23-15,-5 14-81 16,2 2-54-16,11-1-193 16</inkml:trace>
  <inkml:trace contextRef="#ctx0" brushRef="#br0" timeOffset="182370.99">10407 10660 289 0,'0'0'95'0,"0"0"-95"15,0 0-15-15,0 0-117 16</inkml:trace>
  <inkml:trace contextRef="#ctx0" brushRef="#br0" timeOffset="184618.99">15244 10985 256 0,'0'0'58'16,"0"0"26"-16,0 0-40 15,0 0-33-15,0 0-11 0,0 0 0 16,8-4 0-16,-7 15 9 16,1 0 10-16,-2 1 7 15,1 1-20 1,1-4-1-16,0-2-4 0,5-1 1 15,0-6 1-15,7 0 1 16,5-7 30-16,11-18 10 16,5-9-26-16,3-6-7 15,1-1-2-15,-9 2 13 16,-8 1 15-16,-4 9-10 16,-8 11-27-16,-4 8-7 15,-4 5-134-15,-2 2-354 16</inkml:trace>
  <inkml:trace contextRef="#ctx0" brushRef="#br0" timeOffset="184786.32">15424 10995 404 0,'0'0'71'0,"0"0"-4"16,0 0-23-16,0 0-44 15,0 0-42-15,0 0-166 16,0 19 52-16</inkml:trace>
  <inkml:trace contextRef="#ctx0" brushRef="#br0" timeOffset="201525.99">21444 10403 368 0,'0'0'141'15,"0"0"-65"-15,0 0-15 16,0 0-7-16,0 0-16 16,0 0-5-16,0 0-6 15,0 0 10-15,0-29-8 16,0 29-19-16,0 0 6 16,0 0-16-16,0 0-8 15,0 0-50-15,0 9-40 16,0 6 72-16,0 4-87 0,0-6-35 15,23-7-163-15</inkml:trace>
  <inkml:trace contextRef="#ctx0" brushRef="#br0" timeOffset="201936.13">23515 10160 188 0,'0'0'106'0,"0"0"14"16,0 0-55-16,0 0-10 15,0 0 13-15,0 0-26 16,5-9-29-16,-5 9-13 15,0 0-2-15,0 0-28 0,0 10-5 16,-6 5 20-16,-6-1-24 16,0 3-23-16,0-5-107 15</inkml:trace>
  <inkml:trace contextRef="#ctx0" brushRef="#br0" timeOffset="202826.97">15848 10290 160 0,'0'0'114'0,"0"0"-68"0,0 0-46 16,0 0-9-1,0 0-47-15,0 0 4 0,-18 12-56 16</inkml:trace>
  <inkml:trace contextRef="#ctx0" brushRef="#br0" timeOffset="205347.97">21598 11008 332 0,'0'0'173'0,"0"0"-19"15,0 0-68-15,0 0-25 16,0 0-32-16,0 0-19 0,0-31-9 16,0 31-1-16,0 0-2 15,0 0-8-15,0 4-11 16,0 12 12-16,0 1 0 16,-1 2-3-16,-2-2-30 15,3-3 23-15,0-5-8 16,0-6 4-16,0-1 14 15,12-2 9-15,16-8 0 16,10-14 2-16,8-8 0 16,1 1 0-16,-2 0 1 15,-6 4 9-15,-12 4 3 16,-3 8-10-16,-12 4-5 16,-4 5-7-16,-6 2-48 15,-2 2-39-15,0 0-27 16,0 0-42-16,-3 0 135 0,-3 2 27 15,-1 4 1-15,5-1 3 16,-1-1 2-16,2-1 15 16,-1-1 21-16,2-2-7 15,0 2 13-15,0 2 20 16,0 4-53-16,0 1-14 16,-3-2-75-16</inkml:trace>
  <inkml:trace contextRef="#ctx0" brushRef="#br0" timeOffset="-207327.57">22744 11797 119 0,'0'0'89'0,"0"0"-74"16,0 0-12-16,0 0-3 15,0 0 0-15,0 0 0 16,0 0 2-16,0 0 3 16,0 13 41-16,0-13 22 15,0 0 2-15,0 0-33 16,-3 0-24-16,-4 0-11 15,4 0 1-15,-2 0-3 0,5 0 3 16,-1 0 4 0,1 0 23-16,0 0 11 0,0 0-1 15,0 0-13-15,0 0-5 16,0 0-8-16,0 0-10 16,0 0-1-16,3 0-3 15,13 0 1-15,7 0 0 16,10 0-1-16,6 0-1 15,9 0 1-15,3 2 0 16,4 2 0-16,0 1 1 16,-4-3-1-16,-3 1-1 15,-8-3 1-15,-6 0 0 16,-8 0 0-16,-9 0 0 16,-7-3 1-16,-4-1 26 15,-3-1 29-15,-3 2-29 16,0 0-13-16,0 2-14 15,0 1-3-15,-8 0-71 0,-6 4-51 16,-2 6-10-16,6-3-185 16</inkml:trace>
  <inkml:trace contextRef="#ctx0" brushRef="#br0" timeOffset="-207161.73">23360 11869 347 0,'0'0'119'16,"0"0"-31"-16,0 0-43 0,0 0 5 16,0 0-35-1,0 0-15-15,-51-18-57 0,25 25-41 16,-2 1-143-16</inkml:trace>
  <inkml:trace contextRef="#ctx0" brushRef="#br0" timeOffset="-160645.74">19567 13810 468 0,'0'0'136'0,"0"0"-60"15,0 0-31-15,0 0 2 16,0 0-15-16,0 0-15 0,0 0 0 16,0-10-17-16,0 10-3 15,0 0-8-15,0 3 6 16,3 9 5-16,-3 0 0 16,1 0 0-16,1-1 0 15,1-2 2-15,-3-2-2 16,6-4 0-16,-1-3-1 15,8 0 1-15,10-3 0 16,11-24 7-16,9-10-1 16,1-6-1-16,-6 5-1 15,-8 6-2-15,-8 11-2 16,-7 15-6-16,-8 6-147 16,-7 8-280-16</inkml:trace>
  <inkml:trace contextRef="#ctx0" brushRef="#br0" timeOffset="-160187.05">19680 14568 365 0,'0'0'286'0,"0"0"-144"16,0 0-109-16,0 0-33 0,0 0-5 16,0 0-7-1,6-10 1-15,-3 10 9 0,5-1 2 16,5-3 8-16,4-8 1 15,9-4-1-15,4-9-2 16,4-2-5-16,2 0-1 16,-6-1-122-16,-15 7-207 15</inkml:trace>
  <inkml:trace contextRef="#ctx0" brushRef="#br0" timeOffset="-159543.02">19597 14973 479 0,'0'0'100'16,"0"0"-82"-16,0 0-16 15,0 0 10-15,0 0 18 16,0 0 0-16,6 0 30 15,1 0 10-15,8-6-47 16,6-6-21-16,3-4 2 16,7-1-3-16,5-3-1 15,-2 4-42-15,-1 2-112 16,-12 8-147-16</inkml:trace>
  <inkml:trace contextRef="#ctx0" brushRef="#br0" timeOffset="-158995.09">19545 15427 572 0,'0'0'146'15,"0"0"-78"-15,0 0-50 0,0 0 9 16,0 0-3 0,0 0-6-16,28-20-3 0,-10 13-3 15,1-2-4-15,7-3-5 16,-1 2 1-16,3-2-2 15,0-3 1-15,-2 5 1 16,-7-2-3-16,-4 7 0 16,-6 2 0-16,-6 2 0 15,-1 1 0-15,-2 0-2 16,0 0 0-16,0 0-9 16,0 0-24-16,0 0-27 15,0 7-89-15,0 2 79 16,0-2-117-16</inkml:trace>
  <inkml:trace contextRef="#ctx0" brushRef="#br0" timeOffset="-150706.25">7482 13750 381 0,'0'0'59'0,"0"0"45"15,0 0-37-15,0 0-15 16,0 0 7-16,0 0-4 16,0 0-11-16,14-24-17 15,-6 16-15-15,3 0-8 16,1 2 3-16,1 3-6 0,2 1 0 15,0 2-1-15,3 0-2 16,-3 8 0-16,-2 11-4 16,-2 5-5-16,-8 5 1 15,-3 4-2-15,0 1 12 16,-2-5-1-16,-11-2-4 16,2-3 3-16,4-7 1 15,2-2 0-15,5-8-1 16,0-1-12-16,0-6-13 15,12 0 8-15,12-3 19 16,7-15-3-16,2-5-4 16,0 0 6-16,-5-1 1 0,-4 2 11 15,-7 5 16 1,-7 5 1-16,-4 5-3 0,-5 2-8 16,1 5-17-16,-2 0 0 15,3 0-4-15,2 5-19 16,1 6 22-16,5 3 1 15,0 2-1-15,8-3 0 16,1 2-2-16,3-6-11 16,-2-4 7-16,-2-5 7 15,-5 0 0-15,-5-5 3 16,-2-10 12-16,1-4 11 16,-5-6-8-16,-3-1-1 15,0 0 5-15,-12 1-6 16,-7 7-3-16,-5 7-12 0,-4 11-1 15,-4 13-51-15,-5 18-141 16,-3 0-284-16</inkml:trace>
  <inkml:trace contextRef="#ctx0" brushRef="#br0" timeOffset="-150040.98">7457 14408 646 0,'0'0'80'0,"0"0"15"16,0 0-35-16,0 0-19 0,0 0-25 16,0 0-2-16,-28-31 2 15,28 31-11-15,0 0-5 16,0 2-7-16,0 12-2 15,0 9 9-15,4 3 0 16,-1 5-3-16,3 2 3 16,-3 0-24-16,4-5-32 15,4-4-49-15,0-8-40 16,3-11-57-16</inkml:trace>
  <inkml:trace contextRef="#ctx0" brushRef="#br0" timeOffset="-149708.05">7604 14307 630 0,'0'0'76'16,"0"0"-9"-16,0 0-30 16,0 0-35-16,0 0-2 15,0 0-25-15,-16 0 13 16,31 21 12-16,7 5-2 15,1-1 2-15,5-1 0 16,0-2 2-16,-2-5 1 16,-1-2 0-16,-7-6 1 15,-8-2-3-15,-5-2-1 0,-4-3 2 16,-1 1-2-16,0 3 3 16,-12 5 3-16,-16 3 17 15,-8 6-15-15,-10 1-8 16,7-3-26-16,5-4-57 15,10-8-73-15,12-6-223 16</inkml:trace>
  <inkml:trace contextRef="#ctx0" brushRef="#br0" timeOffset="-149501.49">7653 14322 627 0,'0'0'75'0,"0"0"80"0,0 0-88 16,0 0-29-16,0 0-33 15,9-81-5-15,23 69 0 16,7 2-7-16,5 5-4 16,6 5-47-16,0 0-66 15,-6 0-94-15,-10 2-269 16</inkml:trace>
  <inkml:trace contextRef="#ctx0" brushRef="#br0" timeOffset="-148879.01">7272 14826 514 0,'0'0'175'16,"0"0"-22"-16,0 0-76 15,0 0-26-15,0 0-11 16,0 0-40-16,-33-29 0 16,33 47-13-16,0 11 10 15,0 14 3-15,3 6 1 16,1 5 0-16,-2 0-1 16,1-3-36-16,-3-5-40 15,0-12-63-15,3-15-202 0</inkml:trace>
  <inkml:trace contextRef="#ctx0" brushRef="#br0" timeOffset="-148257.81">7431 14971 542 0,'0'0'44'0,"0"0"-34"0,0 0 5 15,0 0 78 1,0 78-67-16,0-59-14 16,2-4-4-16,7-1 2 0,-3-3 5 15,1-2-10-15,1-5 1 16,3-4 0-16,2 0 4 15,3-15-1-15,2-12-9 16,0-5-8-16,-2-3-41 16,-3 5-1-16,-8 3 27 15,-5 5 20-15,0 2-1 16,0 4-1-16,0 3 5 16,0 4 5-16,0 6 36 15,0 1 33-15,7 2-61 16,7 0-11-16,2 0-2 0,7 12 0 15,-1 3 1-15,1 4 0 16,-1 1 2-16,2 2-1 16,-4-1-1-16,-1-2 3 15,-2-2-3-15,0-5-1 16,-1-7-29-16,-1-3-28 16,0-2 16-16,-7 0 37 15,1-14 4-15,-9-3 41 16,0-4 25-16,0-5-6 15,-5-2-10-15,-4-1-11 16,0 2-6-16,2 4 1 16,1 4-10-16,0 6-14 15,1 5-8-15,1 4-1 0,-1 3-1 16,-8 1-9 0,-9 12-47-16,-17 21-80 0,-12 2-85 15</inkml:trace>
  <inkml:trace contextRef="#ctx0" brushRef="#br0" timeOffset="-147589.11">7291 15586 296 0,'0'0'369'0,"0"0"-183"15,0 0-124-15,0 0-22 16,0 0-11-16,0 0-27 0,-12-7-1 16,12 1-1-16,9-2 1 15,8-1 0-15,2 1-2 16,-1 2 1-16,-2 1-9 15,-5 5-22-15,2 0 4 16,-7 0-6-16,-1 0-35 16,-5 6 33-16,0 5 6 15,0 1 27-15,-8 1 2 16,-2-1 2-16,2 0 5 16,5-3 10-16,3 2-2 0,0-1-12 15,0 3 5-15,9 3-6 16,6 1 2-16,3 2 2 15,1 2-3-15,1 1-2 16,-7 0-1-16,-4-5 2 16,-6-3 0-16,-3-4 0 15,0-4 0-15,0 3-1 16,-11-1 3-16,-5 1 1 16,-5-1-4-16,2-4 2 15,4-2-1-15,7-2 1 16,3 0 0-16,5 0-3 15,0 0-26-15,0-7-135 16,16-9-246-16</inkml:trace>
  <inkml:trace contextRef="#ctx0" brushRef="#br0" timeOffset="-147311.17">7656 15612 505 0,'0'0'158'0,"0"0"-57"15,0 0-34-15,0 0-33 16,0 0-13-16,0 0-21 16,-62 17 0-16,62-3 0 15,0 3 0-15,0 2 0 16,4 0 3-16,10 1-1 16,4-2-2-16,0 1 1 15,-2-5 0-15,-2-5 4 0,-6-3-3 16,-5 0-1-1,-1-3 1-15,-2 1-2 0,0 3-3 16,-15 5-4-16,-15 0-36 16,-9 1-119-16,-3-6-282 15</inkml:trace>
  <inkml:trace contextRef="#ctx0" brushRef="#br0" timeOffset="-147093.38">7630 15574 710 0,'0'0'137'16,"0"0"-56"-16,0 0-39 0,0 0-33 16,79-67-4-16,-42 51-5 15,6 0 1-15,11 2-1 16,9-2-2-16,2 7-45 15,-2-1-78-15,-15 0-210 16</inkml:trace>
  <inkml:trace contextRef="#ctx0" brushRef="#br0" timeOffset="-141927.11">17333 13796 178 0,'0'0'77'0,"0"0"-14"0,0 0 9 16,0 0-22-1,0 0-17-15,0 0-1 0,0 0-1 16,0-5 3-16,0 5 0 16,0 0-1-16,0 0 10 15,0 0-9-15,0 0-17 16,0 0-6-16,0 0-1 16,0 0 2-16,0 0-3 15,0 0-5-15,0 0-3 16,0 0 4-16,0 0-4 15,0 0 2-15,0 0-1 16,0 0-2-16,0 0-1 16,-2 0-14-16,-5 7-128 15,-4 0 39-15,-7-2-329 16</inkml:trace>
  <inkml:trace contextRef="#ctx0" brushRef="#br0" timeOffset="-141222.13">17338 14384 518 0,'0'0'153'0,"0"0"-31"15,0 0-67-15,0 0-7 16,0 0-29-16,0 0 11 16,0-54-22-16,0 49-5 15,0 2-3-15,0 3-7 16,0 0-63-16,6 2-129 15,0 11 66-15,-6 0-207 16</inkml:trace>
  <inkml:trace contextRef="#ctx0" brushRef="#br0" timeOffset="-140801.06">17321 14990 630 0,'0'0'131'15,"0"0"-55"-15,0 0-42 16,0 0-28-16,0 0-1 15,0 0-3-15,0-15 11 16,0 15-1-16,0 0-12 16,0 0-28-16,3 2-113 15,1 9 73-15,1-1-145 0</inkml:trace>
  <inkml:trace contextRef="#ctx0" brushRef="#br0" timeOffset="-140470.22">17313 15545 421 0,'0'0'115'15,"0"0"-12"-15,0 0-49 16,0 0-1-16,0 0-35 16,0 0 7-16,8-19-9 15,-2 13 16-15,0 1-5 16,2 2-19-16,1 3-8 15,-1 0-94-15,-5 0-164 16</inkml:trace>
  <inkml:trace contextRef="#ctx0" brushRef="#br0" timeOffset="-140300.29">17292 15598 144 0,'0'0'0'15</inkml:trace>
  <inkml:trace contextRef="#ctx0" brushRef="#br0" timeOffset="-138438.96">15393 13938 113 0,'0'0'93'0,"0"0"-25"0,0 0-37 16,0 0-27-16,0 0-4 15,0 0 2-15,6-9 2 16,-6 9 21-16,0 0 18 15,0 0 4-15,0 0-12 16,0 0-35-16,0 0-31 16,0 4-57-16,0 4-134 15</inkml:trace>
  <inkml:trace contextRef="#ctx0" brushRef="#br0" timeOffset="-133502.28">8463 13839 486 0,'0'0'158'16,"0"0"-54"-16,0 0-17 15,0 0-48-15,0 0-11 16,0 0-10-16,0 0-14 16,0 0 3-16,0 0-2 15,0 0-4-15,0 0 2 16,0 0-3-16,0 0-12 16,0 0-50-16,0 0-119 0,0 0-144 15,4 0 37 1</inkml:trace>
  <inkml:trace contextRef="#ctx0" brushRef="#br0" timeOffset="-132516.23">15528 13953 145 0,'0'0'362'15,"0"0"-325"-15,0 0-36 16,0 0 1-16,0 0 0 15,0 0 19-15,3-10 51 16,-3 10 24-16,0 0-15 16,0 0-36-16,0 0-19 15,0 0-11-15,0 0-11 0,0 0-4 16,0 0-20-16,0 0-102 16,0 3-136-16,-2-1 69 15</inkml:trace>
  <inkml:trace contextRef="#ctx0" brushRef="#br0" timeOffset="-125545.01">15307 14362 363 0,'0'0'100'16,"0"0"-3"-16,0 0-22 15,0 0-16-15,0 0-22 0,0 0 20 16,0 0-18-16,-5-25-5 16,5 25-4-16,0 0-15 15,0 0-8-15,0 0-3 16,0 0-4-16,0 0 0 15,0 0-7-15,0 5 6 16,0 7 1-16,0 1 0 16,0 4 1-16,0-1-1 15,0-2 0-15,0-3 0 16,6-2-4-16,-1-4-5 16,5-3 3-16,7-2-7 15,8-4 13-15,9-17 4 16,5-9-3-16,6-6 2 15,-5 2 0-15,-3 1-2 0,-10 5-1 16,-8 7 3-16,-6 8-3 16,-9 7-1-16,-2 6-67 15,-2 0-224-15,0 0-205 16</inkml:trace>
  <inkml:trace contextRef="#ctx0" brushRef="#br0" timeOffset="-125347.08">15668 14292 670 0,'0'0'124'0,"0"0"-44"16,0 0-47-16,0 0-8 16,0 0-14-16,0 0-11 15,0-17-36-15,0 19-104 16,-12 10-75-16,-6 1-150 15</inkml:trace>
  <inkml:trace contextRef="#ctx0" brushRef="#br0" timeOffset="-122147.88">12299 15014 381 0,'0'0'98'0,"0"0"-39"15,0 0-59-15,0 0 2 16,0 0-2-16,0 0 1 0,2 1 24 15,-2-1 41-15,0 0-1 16,0 0-44-16,0 0-21 16,0 2-1-16,0-1-4 15,0 3-38-15,0 2 18 16,0 0-8-16,-3 0-52 16,-8-5-134-16</inkml:trace>
  <inkml:trace contextRef="#ctx0" brushRef="#br0" timeOffset="-121399.52">7562 15042 289 0,'0'0'111'0,"0"0"-38"15,0 0-2-15,0 0-18 16,0 0 10-16,0 0-23 16,0 0 0-16,-10 2-27 15,7-2 6-15,3 0-19 16,-1 0-84-16,1 0-162 16,0 0-83-16</inkml:trace>
  <inkml:trace contextRef="#ctx0" brushRef="#br0" timeOffset="-120220.92">15369 14969 104 0,'0'0'198'0,"0"0"-99"16,0 0-53-16,0 0 36 15,0 0-11-15,0 0-15 16,0-19 5-16,0 16-15 16,0 1 0-16,0 2-2 15,0 0-16-15,0 0-16 16,0 0-12-16,0 0 0 16,0 0-5-16,0 5-2 15,0 7 7-15,0 5-2 0,2-2 2 16,-1 0-6-1,2-4-7-15,1-3 10 0,-1-5-2 16,1-3 0-16,6 0 5 16,8-6 7-16,12-22 4 15,12-10-4-15,6-10 0 16,1-1 2-16,-6 2-4 16,-8 9-2-16,-12 10 1 15,-7 11-3-15,-6 7-1 16,-8 10-12-16,-2 0-104 15,0 0-214-15</inkml:trace>
  <inkml:trace contextRef="#ctx0" brushRef="#br0" timeOffset="-120042.24">15781 14847 305 0,'0'0'346'16,"0"0"-206"-16,0 0-95 16,0 0-45-16,0 0-41 15,0 0-48-15,-49 35-62 16,27-20-166-16</inkml:trace>
  <inkml:trace contextRef="#ctx0" brushRef="#br0" timeOffset="-112018.25">15249 15454 205 0,'0'0'163'16,"0"0"-39"-16,0 0-44 0,0 0-2 15,0 0-9-15,0 0-11 16,0 0-22-16,0-50 10 16,0 46-16-16,0 4-11 15,0 0-6-15,0 0-3 16,0 0-9-16,0 0-1 15,0 0-3-15,0 0-8 16,0 4 5-16,0 7 5 16,1 1 1-16,5 2 0 15,-2 0 1-15,0-1-1 16,0-3-2-16,2-1 0 16,-3-2-3-16,4-1-4 15,3-5-2-15,4-1 9 16,6 0-2-16,8-9 4 0,6-15 1 15,7-6 1-15,-4-3 1 16,0-3 3-16,-5 4 3 16,-5 0 4-16,-7 7-7 15,-6 7-5-15,-4 6-1 16,-7 6-12-16,-3 6-47 16,0 0-123-16,0 0-162 15</inkml:trace>
  <inkml:trace contextRef="#ctx0" brushRef="#br0" timeOffset="-111851.23">15570 15405 403 0,'0'0'192'0,"0"0"-75"15,0 0-62-15,0 0-55 16,0 0-40-16,0 0-127 15,-79 40-190-15</inkml:trace>
  <inkml:trace contextRef="#ctx0" brushRef="#br0" timeOffset="-108964.37">14537 13822 147 0,'0'0'53'15,"0"0"34"-15,0 0-23 16,0 0 4-16,0 0 14 16,0 0-36-16,14-61-19 0,-11 52 12 15,0 3-9-15,-3 0-11 16,0 3 7-16,0 1 5 16,0 2-10-16,0 0-5 15,0 0-16-15,0 0-2 16,-5 0-3-16,-13 5 1 15,-4 9 3-15,-5 6-2 16,-1 6 1-16,1 6 1 16,1 5-1-16,3 8 0 15,3 3 0-15,5 5 2 16,5-1-2-16,7-1-1 16,3-7 1-16,0-6-5 15,10-4 4-15,5-6-2 16,3-3 4-16,-2 1 1 0,-1 1 0 15,2 2 1-15,-1 3-1 16,-1 3 0-16,-4-1 0 16,-2 5 0-16,-8-3 0 15,-1 1-1-15,0-1 1 16,-3-4-1-16,-9 0 1 16,-3-6 0-16,3-2 1 15,-1-5-1-15,1-4 0 16,3-7 0-16,1-5 1 15,0-3 0-15,2 0 2 0,-2 0 1 16,4-4 1 0,-1-5-3-16,0 2 4 0,4-1-3 15,1 3 8-15,0 1-11 16,0 1-3-16,0 0 0 16,7 2-3-16,4 1 6 15,-2 0-2-15,4 0 0 16,-4 4 2-16,-1 9-2 15,1 7-2-15,-6 7 2 16,-3 5 2-16,0 8-2 16,0 3 4-16,-9 4 7 15,-5-2-7-15,-1 0 4 16,4 1-6-16,3-1 3 16,5-2 0-16,3 1-3 15,0-3 1-15,0-1 2 0,9-3-3 16,4-3 1-1,4-4 0-15,1-6-1 0,-3-7 2 16,-2-3-1-16,1-5 0 16,-7-4-1-16,-1-2 1 15,-3-3 2-15,1 2 7 16,-1-2 9-16,-2 0-2 16,4 0 4-16,0 0-16 15,4 0-2-15,1 0-1 16,4 0-2-16,0 0-2 15,2 0-37-15,0-2-65 16,-5-1-112-16</inkml:trace>
  <inkml:trace contextRef="#ctx0" brushRef="#br0" timeOffset="-106816.42">15368 15888 86 0,'0'0'69'0,"0"0"5"16,0 0 11-16,0 0 21 16,0 0-78-16,0 0 23 15,1-26 24-15,-1 22-22 16,0-1-25-16,0 2-12 15,0 3-7-15,0-2 1 16,0 2-4-16,-3 0-6 16,-4 0-1-16,1 0 0 15,-4 0 1-15,-3 0 0 16,3 0 0-16,-2 0 1 16,-1 0-1-16,-4 0 0 0,1 0 0 15,-2 0 2 1,2 0-2-16,1 0 0 0,0 0 2 15,3 0-2-15,0-3 0 16,3 2 0-16,0-2 0 16,3-1 1-16,-3 0 0 15,2 2-1-15,1 1 1 16,-2-4 0-16,0 3 3 16,0-5 5-16,-1 4 2 15,-1 1-9-15,1 1-2 16,-2-1 0-16,-2-1 0 15,-1 2 2-15,4-1-2 0,0-1 2 16,1-1-2 0,2 3 0-16,-1 1 1 0,-4-1-1 15,-6 1-1-15,1-2 1 16,-3 2 0-16,-3 0 0 16,1 0-1-16,-2 0 1 15,-1 2-1-15,0 2 1 16,5-1 1-16,5-1-1 15,3 0 0-15,0-2 0 16,0 0 0-16,-3 3 1 16,1-2-1-16,3 2 0 15,-1-1 0-15,3 4 1 16,0-2-2-16,-1 0 1 16,1 0 0-16,-1 2 0 15,-1-3 1-15,5 1-1 16,-2 0 0-16,1-2 0 0,0 3 0 15,-1-2 0-15,2 1 0 16,0-1 0-16,0 1 0 16,-1 1 2-16,-4-2-2 15,-1 1 0-15,-4 2 0 16,2 1 0-16,1-1 3 16,0 2-3-16,1 0 1 15,-6 1 0-15,-2 0-1 16,-3-1 0-16,3 1 5 15,2-4 1-15,9 1 4 16,4-2-5-16,-1-1-5 0,2 4 0 16,0 0-2-1,1 0 2-15,0 3 3 0,3 2-3 16,-2 2-1-16,2 0 1 16,0 2 2-16,0 3-2 15,0-2-1-15,0 2 1 16,0-2 3-16,0 0-3 15,0 0 0-15,3 3 2 16,2-1-2-16,1 0 2 16,2 2-1-16,2-1-1 15,0 2 1-15,2 0-1 16,3 0 0-16,3-2 1 16,1 0-1-16,2-1 0 15,1-3 1-15,1-2 3 16,-2-1-2-16,3-1-1 0,1-5 0 15,1 0-1-15,4-1 2 16,2-2-2-16,2-2-2 16,0 1-9-16,1-3 7 15,0 0-8-15,4 0 7 16,-3 0-3-16,0 0 5 16,-6-8 1-16,4 2 1 15,-4-1 0-15,3 0 1 16,0 1-7-16,-3-1 3 15,4 0-18-15,-1 1 3 0,-2-2 3 16,-1 0 13 0,-2-2 0-16,-3 0 1 0,-2-3 4 15,-2 1-2-15,-6-2 6 16,-1 2 0-16,-2 0 11 16,1 0-9-16,-2 1 4 15,0-2-6-15,-2 1-3 16,0-1-2-16,-3 0 4 15,0-4-2-15,0-1 4 16,2-8 2-16,1-2 0 16,-1-3 17-16,0-1 2 15,-4 2-10-15,-4 3-4 16,0 2-2-16,0 4 0 16,-3-1-6-16,-6 1-5 15,-2 3-1-15,-2-1-3 0,-3 5 1 16,-5 3 1-1,-4 5-5-15,-11 4-19 0,-6 2-63 16,-5 0-72-16,7 2-162 16</inkml:trace>
  <inkml:trace contextRef="#ctx0" brushRef="#br0" timeOffset="-106656">15259 15975 309 0,'0'0'117'16,"0"0"-50"-16,0 0 16 16,0 0 12-16,0 0-34 15,0 0-16-15,0 0-45 0,0-5-5 16,0 5-158-16,-3 0-223 16</inkml:trace>
  <inkml:trace contextRef="#ctx0" brushRef="#br0" timeOffset="-101821.05">17391 15891 185 0,'0'0'48'0,"0"0"-8"16,0 0 13-16,0 0-20 0,0 0 16 15,0 0-7-15,-36-33 13 16,28 28-20-16,-1 2-7 16,-1-2 6-16,0 0-16 15,-3 1 0-15,0-2-10 16,1 1 1-16,-3 1-2 15,3-1 0-15,-1 2 4 16,1-2 3-16,0 1 2 16,-1 2-9-16,1-1-6 15,0-2-1-15,0 2 0 16,0 0 0-16,-4 2 0 16,2 0 1-16,-5-2-1 15,-5 3 0-15,-3 0 0 0,0 0 0 16,5-1 0-16,5-1 0 15,5 0 2-15,1 1-1 16,2-1 0-16,1 2-1 16,0-3 2-16,0 1-2 15,1 0 0-15,0 0 0 16,0-1 9-16,-2 1 2 16,0-1-4-16,-5 1-3 15,-2 2 4-15,1 0-7 16,0 0 2-16,6 0 0 15,3 0 2-15,-2 0-3 16,1 0-2-16,-1 0 0 16,-1 0 1-16,3 0-1 0,-2 5-1 15,1-1 1-15,-4 1 1 16,2 2-1-16,-1 0 0 16,2 2-1-16,-2-2 2 15,2 3-2-15,-4 0 2 16,-2 1-2-16,-2 1 1 15,2-2 0-15,3 3 0 16,3 1 0-16,3 0 0 16,-1 3 0-16,0 0 0 15,0 0 0-15,-1 0 0 16,4-1 0-16,0 1 0 16,-1 0 0-16,2 5 0 15,-1 0 0-15,0-3 0 16,0 1 0-16,3-4-2 15,0-3 1-15,0 3 1 0,0-2 0 16,0 0-2-16,0 3 0 16,6-1 2-16,1 1 0 15,1 0-2-15,5-2 1 16,-4 1 1-16,-1-1-6 16,3-2-2-16,-2 0 2 15,4-3 0-15,4 0 3 16,2-1-3-16,5-4 4 15,3-1 2-15,2-3-4 16,-2-1-7-16,-2 1 6 0,-8 1 4 16,-1-1 1-16,-3 1-1 15,-1 1 0-15,0 0-5 16,3 0 0-16,0-1 6 16,4-2-7-16,5 0 3 15,1 0 4-15,1 0-13 16,2-2-10-16,1-4 1 15,-3-3-3-15,0 2 24 16,-3 0 1-16,-4 0 0 16,-2 1 3-16,-3-2 0 15,-1 0 0-15,-2 0 7 16,-3-1 11-16,-2 2-3 16,0-6 9-16,0 1-5 0,4-5-8 15,1 0-9 1,3-7 5-16,0 0-3 0,0 2 1 15,-1 1 2-15,-4 1 25 16,-3 3 3-16,-1 3-9 16,-5 1-7-16,3 2-3 15,-3 0 11-15,0-3-13 16,0 1 2-16,0-3 3 16,-3-5 1-16,-2 0-6 15,-1-3 2-15,-1 1 1 16,0 3-13-16,1 6-5 15,-3 2-2-15,4 2 0 0,-3 3-21 16,-3 4-48 0,-3-2-182-16</inkml:trace>
  <inkml:trace contextRef="#ctx0" brushRef="#br0" timeOffset="-101646.57">17322 15913 328 0,'0'0'304'0,"0"0"-169"15,0 0-72-15,0 0-20 16,0 0-43-16,0 0-37 16,0 0-177-16,0-50-364 15</inkml:trace>
  <inkml:trace contextRef="#ctx0" brushRef="#br0" timeOffset="-97326.2">19562 15944 161 0,'0'0'87'16,"0"0"-12"-16,0 0 16 15,0 0-18-15,0 0-1 16,0 0-7-16,0-21-45 16,0 18-9-16,0 3-1 15,0 0-8-15,-1 0 3 16,-1 0-5-16,2 0 1 15,-2 0-1-15,1 0 0 16,-2-1 0-16,-1-1 0 16,0-1 2-16,-1 2 0 0,-1-1 1 15,-1-1-1-15,2 3-2 16,-5-2-1-16,1 0 1 16,-2 2 4-16,-2 0-4 15,1 0 0-15,1-1 0 16,3-1 0-16,0 0 1 15,-1-1-1-15,-3 1 1 16,2-4-1-16,-3 1 9 16,3-1-3-16,0-1 16 15,-2-1-8-15,2-1-13 16,0 1 2-16,-1 1-1 16,-1 0-1-16,1 0 0 0,-4 2-1 15,0-3 4 1,-1 4 6-16,4 1 5 15,3-2 21-15,3 1-9 0,0 2-15 16,-1-1-11-16,1 0-1 16,-1 2 1-16,0-2 0 15,3 0 0-15,-2 1-1 16,-4-1 1-16,-1 3-2 16,-1-2 1-16,-4 2-1 15,5 0 1-15,4-1 1 16,-5 1-1-16,6 0 0 15,-2 0 1-15,-2 0-2 16,0 0 1-16,0 0 0 16,0 0 0-16,-2 0 1 15,-4 0-2-15,1 0 1 0,-1 0 0 16,4 0 1-16,4 0-1 16,0 0 0-16,-2 0-1 15,1 0 0-15,2 0 1 16,-2 0 2-16,6 0-2 15,-3 0 0-15,0 0 0 16,0 1-1-16,-3 1-1 16,0 1 2-16,0 3 0 15,-1-3 1-15,-1 3-2 16,-1 1 0-16,-2 1 1 16,-2 0 0-16,2-1 0 15,2-2 0-15,4 0-1 0,-1 3 1 16,0 1 0-16,0 2 0 15,-1-2-3-15,3 1 3 16,0-2 0-16,1 3 0 16,-1-2-1-16,0 3 0 15,1 1 1-15,-2 1 1 16,0 0-1-16,0 0-1 16,0 1 1-16,2 1-2 15,-1 0 3-15,0 0-2 16,2 0 2-16,-2-2-2 15,3 0 1-15,0-2 0 16,1-2 0-16,-1 1 0 16,2 0-1-16,2 1 1 0,0 1-2 15,0 1 2-15,0 2 0 16,0-1 0-16,0 0 0 16,0-1 0-16,0-2 2 15,0 1-2-15,0 0 0 16,2-2 0-16,3 1-2 15,0-1 2-15,0-1 0 16,4-1-1-16,1 0 1 16,-1-1-2-16,1 0 0 15,3 1-6-15,1-1 6 16,2 0 2-16,0-1-3 16,1 2 5-16,-1-3-4 0,4 0-2 15,1 2-2-15,5-4-2 16,-3 2-1-1,3 1 1-15,-1-1 0 0,-1-3 0 16,-2-2 5-16,-1 1 2 16,1-2-10-16,0 0 11 15,0 0-1-15,0 0 0 16,3 0-3-16,1 0-2 16,-4 0 0-16,1 0 0 15,-4 0-2-15,-8-2 8 16,3-2 1-16,-5 0 1 15,0-1 3-15,-1-2 2 16,2 2-1-16,0 0-2 0,4-3 1 16,-4 3-2-1,4-4-3-15,-1 2 3 0,-1-2-2 16,4-3 1-16,-2-1 3 16,2-1 6-16,1-3 6 15,-2 0 13-15,0-1-14 16,-2 0 11-16,-2 1-6 15,-2 0-6-15,1 1-10 16,-3 2 2-16,-2 1-2 16,2 0-1-16,-4 2-1 15,2 0 4-15,-4 0 4 16,-1-3-2-16,0 0 2 16,0-2 1-16,0-3-4 15,0 1 2-15,0-3 9 16,0-1-11-16,0 0-1 0,0 1-4 15,0 4 3-15,0 3-1 16,0 3-5-16,0 2 0 16,0 1 0-16,0 4-2 15,-1-1 2-15,-4-1 3 16,2 2-3-16,0-1 0 16,-1 0 0-16,-1-3 5 15,1 3-4-15,1-1 0 16,-3 3-1-16,-4 3-5 15,-13 0-73-15,-8 9-137 16,-9-8-466-16</inkml:trace>
  <inkml:trace contextRef="#ctx0" brushRef="#br0" timeOffset="-93367.51">15016 14004 721 0,'0'0'0'0,"0"0"-5"0,0 0-31 16,0 0-15-1,0 0-5-15,0 0 56 0,0 0 1 16,0 0 0-16,-15 46-2 16,15-43-11-16,0-2-36 15,0 1 3-15,0-2-10 16,0 0-199-16</inkml:trace>
  <inkml:trace contextRef="#ctx0" brushRef="#br0" timeOffset="-93020.16">16834 13789 185 0,'0'0'122'0,"0"0"-122"16,0 0-60-16,0 0 30 16,0 0-151-16</inkml:trace>
  <inkml:trace contextRef="#ctx0" brushRef="#br0" timeOffset="-92443.11">15304 13819 672 0,'0'0'40'0,"0"0"10"16,0 0-35-16,0 0-14 0,0 0-1 15,0 0-1 1,-2-11 1-16,2 11 4 0,-1 0-4 15,1 0-1-15,0 0-91 16,0 8-67-16,0 5 73 16,0-5-159-16</inkml:trace>
  <inkml:trace contextRef="#ctx0" brushRef="#br0" timeOffset="-92107.48">16974 13833 560 0,'0'0'140'15,"0"0"-51"-15,0 0-44 16,0 0-17-16,0 0-24 16,0 0-4-16,-22-16 0 15,22 16-4-15,0 0-30 0,0 0-80 16,0 0-173-1,0 0 28-15</inkml:trace>
  <inkml:trace contextRef="#ctx0" brushRef="#br0" timeOffset="-91381.29">21624 13590 238 0,'0'0'119'0,"0"0"-40"16,0 0-21-16,0 0-43 15,0 0-11-15,0 0-2 16,-2 0 15-16,2 0 34 16,0 0 38-16,0 0-25 15,0 0-16-15,0 0-23 16,0 0-25-16,0 2-24 16,-1 4-108-16,-8 0-118 15,-2 2 42-15</inkml:trace>
  <inkml:trace contextRef="#ctx0" brushRef="#br0" timeOffset="-90727">15720 14489 137 0,'0'0'0'0</inkml:trace>
  <inkml:trace contextRef="#ctx0" brushRef="#br0" timeOffset="-90509.37">17176 14393 350 0,'0'0'78'0,"0"0"-78"15,0 0-177-15</inkml:trace>
  <inkml:trace contextRef="#ctx0" brushRef="#br0" timeOffset="-89840.47">21407 14316 485 0,'0'0'101'0,"0"0"1"16,0 0-7-16,0 0-35 16,0 0-28-16,0 0-2 15,0 0-16-15,0 0-14 16,0 0-14-16,0 0-123 0,0 9-17 15,0 1 0-15,-4-3-207 16</inkml:trace>
  <inkml:trace contextRef="#ctx0" brushRef="#br0" timeOffset="-89159.28">15025 14979 295 0,'0'0'71'16,"0"0"-71"-16,0 0-38 0</inkml:trace>
  <inkml:trace contextRef="#ctx0" brushRef="#br0" timeOffset="-79627.62">20679 16370 410 0,'0'0'73'0,"0"0"-12"16,0 0-47-16,0 0-9 16,0 0-5-16,0 0 0 15,0 0 0-15,-1-3 6 0,4 3 12 16,6 0 10-1,2 2-6-15,5 4-10 0,-2-3-6 16,6 5 1-16,1 0-5 16,6 0 3-16,3 1-3 15,3-1 0-15,7 1 0 16,12-4 0-16,4 0 0 16,9-4 5-16,-3-1 0 15,-2 0 0-15,-5 0-4 16,-5-6 10-16,-1-1 15 15,-3 0-15-15,1-1 2 16,0-1-3-16,-2 1-8 0,-5-1-4 16,-4-1 0-1,-4-2 0-15,0 2-1 0,-8-2 2 16,1 3 0-16,-1-3-1 16,0 3 2-16,1-2-5 15,-1-1 4-15,-1 0-2 16,-3-1 1-16,-5 0 0 15,-3 0 4-15,-6 1 7 16,0 0 20-16,-4-2-3 16,-2 0-20-16,0 0 12 15,0 0 2-15,0 0-15 16,0 2 6-16,0-4-10 16,-2 3-3-16,-6 1 1 15,1-2-1-15,-3 4 0 16,-1 0-3-16,1 0 3 0,-3 2-1 15,-1-1 1-15,-2 0-2 16,5 1 1-16,-2-2 1 16,2 0 0-16,1 1 1 15,-2-4-1-15,-2 2 0 16,-2 2-2-16,-2-3 1 16,-4 1-2-16,-2 1 3 15,-1-3 0-15,1 3 0 16,3-3 0-16,-4 4 1 15,2-1 1-15,2 1-2 16,-3 3 0-16,4 0 0 16,-1-2-1-16,1 2 3 0,-1 0-4 15,1 1 1-15,0 2 1 16,-1 0-1-16,1 1-1 16,0 1 2-16,2-1 0 15,6 2 0-15,2 0 0 16,2-1 2-16,1 1-1 15,2-2-1-15,-2-1 1 16,-5 3-1-16,-2 0 0 16,-3 0-1-16,-8 0 1 15,-2 0 0-15,-3 0-3 16,-4 0 3-16,1 5 0 16,-2 1 0-16,5-3 0 15,2 0 3-15,4-3-2 16,6 3-1-16,-1-3 0 15,1 0 0-15,0 0 1 0,-3 0-2 16,0 1 2-16,-1 2-2 16,-2-1 1-16,2 3-1 15,1-2 1-15,0 4-1 16,2-2 1-16,0 3 2 16,3 2-2-16,3 1 0 15,-1-4 0-15,4 6 0 16,1-3-2-16,0 2 0 15,0 2 1-15,3-2 2 16,-2 1-1-16,1 1 0 0,3-5 0 16,-1-1-1-1,2 1 2-15,-2 2-1 0,1-1 0 16,1 1 0-16,-2 0 0 16,0 2 0-16,0 1 2 15,2 0-4-15,2 2 2 16,-1 0-2-16,2 2 0 15,0 3 2-15,0 1-1 16,7 2 1-16,6 2 1 16,-3-2 0-16,-1-1-1 15,-1-2 0-15,6-3 0 16,0-1 0-16,5-1 1 16,5 1 0-16,6-3-1 0,6-3 3 15,3-3-1-15,5-2-1 16,-2-1 1-16,-4-5-2 15,-9 0 1-15,-6 0 1 16,-11 0-1-16,-4 0 1 16,-5 0 0-16,-3 0 2 15,0 0-2-15,0 0-2 16,0 0-2-16,0 0-18 16,0 0-17-16,0 0-58 15,0-8-101-15,0-8-271 16</inkml:trace>
  <inkml:trace contextRef="#ctx0" brushRef="#br0" timeOffset="-77956.26">15076 14009 409 0,'0'0'54'0,"0"0"-8"0,0 0-7 15,0 0-1 1,0 0-6-16,0 0-1 0,-3 0 12 16,3 0 9-16,-2 0-9 15,2 0-20-15,0 0-19 16,-2 0-4-16,2 2-9 15,0 5-73-15,0 7-88 16,10 0 95-16,23-6-168 16</inkml:trace>
  <inkml:trace contextRef="#ctx0" brushRef="#br0" timeOffset="-77510.37">19040 13791 458 0,'0'0'42'16,"0"0"-42"-16,0 0-8 16,0 0 3-16,0 0 3 15,0 0 2-15,3-2 3 16,-3 2 29-16,0 0-32 16,0 0-1-16,2 0-236 15,-2 0 184-15</inkml:trace>
  <inkml:trace contextRef="#ctx0" brushRef="#br0" timeOffset="-76859.53">15570 14541 670 0,'0'0'62'0,"0"0"-2"0,0 0-35 16,0 0-15-16,0 0-8 15,0 0-1-15,-35-29 0 16,34 29-1-16,1 0 0 16,0 0-2-16,0 0-25 15,0 0-88-15,0 4-112 16,1 6 189-16,17-2-177 15</inkml:trace>
  <inkml:trace contextRef="#ctx0" brushRef="#br0" timeOffset="-76296.43">19707 14592 204 0,'0'0'71'15,"0"0"-71"-15,0 0 0 0,0 0 0 16,0 0 18-16,0 0 23 15,0 4-15-15,0 1-23 16,0 1-3-16,0-1-4 16,0-1-62-16,-3-2-98 15</inkml:trace>
  <inkml:trace contextRef="#ctx0" brushRef="#br0" timeOffset="-75719.65">16047 15040 410 0,'0'0'128'0,"0"0"-27"15,0 0-56-15,0 0-25 16,0 0 3-16,0 0-5 16,0-3 1-16,0 0-5 15,0 1-12-15,0 1-2 16,3 1-8-16,4 0-123 15,6 0-2-15,6 3-88 16</inkml:trace>
  <inkml:trace contextRef="#ctx0" brushRef="#br0" timeOffset="-75292.51">19270 14899 509 0,'0'0'71'16,"0"0"-22"-16,0 0-47 16,0 0-2-16,0 0-44 15,0 0 2-15,25-24-36 16,-25 21-102-16</inkml:trace>
  <inkml:trace contextRef="#ctx0" brushRef="#br0" timeOffset="-74528.14">15721 15642 12 0,'0'0'500'0,"0"0"-470"16,0 0 29-16,0 0-32 15,0 0-12-15,0 0-3 16,-17-38-9-16,15 38-3 16,2 0 1-16,0 0-1 15,0 0-31-15,2 0-43 16,15 7 32-16,7 0-79 16,8-2-160-16</inkml:trace>
  <inkml:trace contextRef="#ctx0" brushRef="#br0" timeOffset="-71056.47">22557 16385 122 0,'0'0'62'16,"0"0"-20"-16,0 0 15 15,90 9-2-15,-64-4-23 16,0 0 8-16,3-1-11 16,2 2 5-16,-1-1-11 15,6 1 32-15,1-3-38 16,-2-2 3-16,4-1 0 16,2 0-5-16,2 0 1 15,5 0-11-15,-1-3-3 16,2-2 2-16,-2 0-4 0,-1-3-8 15,-6 2-11-15,-4 3 19 16,-4-4 1-16,-5 3-1 16,1-1-1-16,-6 0-1 15,5 0-9-15,-6-1 7 16,1 0-1-16,2 0 0 16,1-2 4-16,-1 2-5 15,3 0 0-15,-3 0 2 16,-3 2 2-16,-6-2 2 15,-5 3 8-15,-4 0-3 0,-3 0 26 16,-1-2 5 0,-2-2-15-16,3-1 7 0,-3-2 13 15,0-1-32-15,0-2 4 16,0-3-1-16,0 2-9 16,-3-1-3-16,-4 2 0 15,3-1-1-15,-2 1-3 16,0 2 0-16,-1-1 4 15,1 1 0-15,0 2 0 16,-3-1 1-16,0-4 0 16,-2 2 20-16,-2-2-10 15,-3 0-6-15,-2-1 2 16,-1 2-6-16,0-1 2 16,0-1-2-16,1 1 4 15,0 2 3-15,1 0 4 0,1-1-9 16,0 2-1-16,0-1-2 15,-4-2 3-15,1 1 4 16,-5 1 1-16,-1-1 1 16,-4 6 1-16,-2-2-7 15,0 2-2-15,-4 2 0 16,3 2 0-16,2-2-1 16,0 1 1-16,0 0-2 15,5 0 2-15,-1-2-1 16,4 2 1-16,2 0-1 15,-2 1 0-15,1 0 0 16,3 3 0-16,-2-3-1 16,-1 1 2-16,3-1-1 0,-1 2 1 15,3 1 0-15,2-4 2 16,1 3 0-16,-4-1 0 16,2 0 4-16,-5 1-7 15,0 1 0-15,0 0 0 16,1 0 1-16,2 0-1 15,1 0 0-15,-2 0 0 16,2 0 0-16,-2 1 0 16,0 3 1-16,0-3-1 15,1 1 0-15,0 0-1 16,0-2 1-16,4 3 0 16,-1 0 0-16,4 0 0 15,1 0 0-15,1 2-1 16,1 2 1-16,0-2-1 0,2 2 1 15,-1-2 0-15,0 0 0 16,-4 4 0-16,0 2 0 16,0 3-1-16,-1 2-1 15,-2 3-1-15,6 3 1 16,-3 0 2-16,1 3 0 16,4-3 0-16,-3-3 0 15,3 0 1-15,-1-2-1 16,0 0 0-16,3 2 0 15,-2 1 0-15,5 4 0 0,0 1-1 16,0 1 1 0,0 3 0-16,6 0 0 0,8-4 1 15,2-4 0-15,3 1-1 16,-1-7 4-16,5 0-3 16,-1-4 1-16,-2-1 1 15,0-1-3-15,1 0 3 16,0-1-2-16,3-2-1 15,1 0 1-15,5-3 0 16,3-3-1-16,3 0 3 16,0 0-3-16,-1 0 2 15,-9-5-2-15,-7 0 0 16,-10 3 0-16,-3 0 3 16,-6 1 4-16,0 1 6 15,1 0-8-15,-1 0-4 0,0 0-1 16,0 0 0-16,0 0-1 15,0 0 0-15,2 0-13 16,1 0-13-16,0 0-21 16,2 0-21-16,-2 0-87 15,0 0-175-15</inkml:trace>
</inkml:ink>
</file>

<file path=ppt/ink/ink2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5-05-14T15:06:50.184"/>
    </inkml:context>
    <inkml:brush xml:id="br0">
      <inkml:brushProperty name="width" value="0.05292" units="cm"/>
      <inkml:brushProperty name="height" value="0.05292" units="cm"/>
      <inkml:brushProperty name="color" value="#FF0000"/>
    </inkml:brush>
  </inkml:definitions>
  <inkml:trace contextRef="#ctx0" brushRef="#br0">20460 8797 370 0,'0'0'269'15,"0"0"-136"-15,0 0-46 16,0 0-20-16,0 0-15 16,0 0-14-16,0 0-6 15,0 0 0-15,0 0-15 16,0 0-11-16,0 0-6 16,0 0-2-16,0 0-1 15,0 0 0-15,0 0 2 16,0 0-2-16,0 0 3 0,0 0 0 15,0 0 3-15,3-5 0 16,14-9 2-16,17-10-5 16,17-8 0-16,11-4-2 15,2 4-24-15,-4 7-7 16,-9 11-5-16,-12 9-47 16,-20 5-159-16,-19 0-414 15</inkml:trace>
  <inkml:trace contextRef="#ctx0" brushRef="#br0" timeOffset="339.33">20519 9428 331 0,'0'0'303'16,"0"0"-170"-16,0 0-54 0,0 0-31 15,0 0-34-15,0 0-7 16,104-72-4-16,-61 49-1 16,11-3-2-16,4-2-2 15,5 4-56-15,-2 1-127 16,-9 6-276-16</inkml:trace>
  <inkml:trace contextRef="#ctx0" brushRef="#br0" timeOffset="939.72">20615 10000 389 0,'0'0'184'0,"0"0"-76"15,0 0-42-15,0 0-8 16,0 0-39-16,0 0-12 0,-11-3 23 16,11 3-3-16,0 0-10 15,0-3-7-15,0 3-9 16,6-5-1-16,19-4 2 15,19-6-1-15,18-6-1 16,6-1-28-16,6 2-71 16,-5 3-55-16,-11 6-90 15</inkml:trace>
  <inkml:trace contextRef="#ctx0" brushRef="#br0" timeOffset="1391.05">20493 10637 585 0,'0'0'195'16,"0"0"-112"-16,0 0-58 16,0 0-17-16,0 0 1 15,0 0 4-15,14-16 8 16,15 1-9-16,15-6-12 16,7-2 0-16,8 0-2 15,1 3-29-15,-5 4-62 16,-13 5-126-16,-17 2-255 0</inkml:trace>
  <inkml:trace contextRef="#ctx0" brushRef="#br0" timeOffset="4180.44">17793 7757 353 0,'0'0'82'0,"0"0"-30"16,0 0-25-16,0 0-15 15,0 0-9-15,0 0 0 16,23-17 33-16,-20 15 17 16,-3 1 7-16,0 1 4 15,0 0 2-15,0-2-16 16,0 2-21-16,0 0-1 15,0 0-15-15,0-3-3 16,0-1-2-16,0 0-4 16,0 0-1-16,-2-1-2 15,-5-3-1-15,-1-1-1 16,-4-3-1-16,0 0 2 0,-3-1 0 16,-1-3 2-16,-1 2-1 15,-3-2-1-15,1 4 0 16,-3-1-4-16,-1 2 2 15,-4 5-3-15,-3-2-6 16,-7 6-12-16,-3 1 23 16,-3 1-10-16,0 0 5 15,2 0 5-15,-1 0 0 16,4 0 0-16,0 0 1 16,5 0-1-16,2-2 1 15,5-2 3-15,7-2 1 16,1 2-2-16,3 1-3 0,0 2 0 15,0 1-1 1,-1 0 0-16,-1 0-5 0,-3 4 4 16,-1 9-1-16,-4 1 3 15,6 3-2-15,-3 3 2 16,-2 1 0-16,3 2 0 16,-3 1 0-16,-1 1 0 15,4 0 2-15,3 1-2 16,2-2-1-16,6 2-2 15,3 6 3-15,0 2 0 16,4 7 0-16,3 8 0 16,0-1-2-16,0 2 1 15,5-4 1-15,9-7-1 16,5-4 4-16,4-6-6 16,3-3 3-16,6-2 0 0,1-1 2 15,2-2-1-15,6-1-1 16,-1-2 0-16,10-1-1 15,0-2 1-15,9-4 0 16,2-3 1-16,5-3-1 16,-1-3 0-16,-5-2 1 15,-8 0 2-15,-4-5-2 16,-5-12 4-16,0-6-1 16,1-7 5-16,0-6 6 15,-6 0 3-15,-4-1 6 0,-9 1 4 16,-7 0-22-1,-3 2-1-15,-4 0 0 0,-5-2 11 16,-5 2-12-16,-1-5 5 16,0 3-2-16,0-3-4 15,-10 0 1-15,-3-1-3 16,-4 1 2-16,1 0-3 16,-1 6 0-16,0 2 0 15,2 8-3-15,5 10 0 16,1 8-23-16,5 5-48 15,-4 7-148-15,1 10-19 16,2-2-129-16</inkml:trace>
  <inkml:trace contextRef="#ctx0" brushRef="#br0" timeOffset="4331.58">17819 7749 527 0,'0'0'114'0,"0"0"-14"16,0 0 3-16,0 0-46 15,0 0-21-15,0 0-6 16,-14-4-20-16,14 4-10 16,0 0-9-16,0 13-153 15,0 6 18-15,0-8-102 16</inkml:trace>
  <inkml:trace contextRef="#ctx0" brushRef="#br0" timeOffset="5827.89">14941 8274 125 0,'0'0'214'0,"0"0"-90"15,0 0-35-15,0 0 22 16,0 0-35-16,0 0-30 15,-2-17-12-15,2 17-14 16,0 0-7-16,0 0-6 16,0 0-7-16,0 0-3 15,5 0 2-15,10 0 1 16,9-4 1-16,5 3 4 0,3-2-4 16,3 1 0-1,2-2 1-15,0 1-2 0,0-1 0 16,-4-1-14-16,-3 0-6 15,-8 2-11-15,-8-1-12 16,-8 4-20-16,-6 0-45 16,0 0-35-16,-12 4-105 15,-19 6 157-15</inkml:trace>
  <inkml:trace contextRef="#ctx0" brushRef="#br0" timeOffset="6044.26">14907 8381 524 0,'0'0'125'0,"0"0"-36"16,0 0-38-16,0 0-43 15,0 0-8-15,0 0 0 16,15 14 0-16,7-14 14 16,8 0 5-16,4 0-6 15,7-10-8-15,8-2-2 16,3 0-3-16,4-2-50 15,0-1-80-15,-2-4-61 16,-10-3-219-16</inkml:trace>
  <inkml:trace contextRef="#ctx0" brushRef="#br0" timeOffset="6197.31">15460 8206 556 0,'0'0'125'15,"0"0"-60"-15,0 0-56 16,0 0-9-16,0 0-131 16,0 0 81-16,0 30-24 15,0-23-169-15</inkml:trace>
  <inkml:trace contextRef="#ctx0" brushRef="#br0" timeOffset="8426.86">6525 8748 396 0,'0'0'130'15,"0"0"-35"-15,0 0-24 16,0 0-37-16,0 0-4 16,0 0 20-16,-6-60-9 15,6 53-4-15,0 0-4 16,0 2-11-16,0 1-14 0,6 0-8 16,11 2-4-16,6 2 3 15,-1 0-3-15,4 0-2 16,-6 12 2-16,-2 5 0 15,-6 5-1-15,-7 3-9 16,-5 1-5-16,0 1-3 16,-6 1 10-16,-11-1-10 15,1-3 11-15,0-5-10 16,5-7-1-16,8-4 10 16,3-6-28-16,0-2-21 15,9 0 6-15,18-5 55 16,12-14 10-16,4-7-6 0,5-1-2 15,-6-2 3-15,-4 4-2 16,-8 4 11-16,-9 4 7 16,-8 4-8-16,-5 8 6 15,-5 0 1-15,-3 5 1 16,0 0-21-16,0 0-11 16,0 0-34-16,1 5-1 15,2 3 46-15,3 3 1 16,0 2-1-16,3-1 3 15,1-3-3-15,4-1 1 16,1-8 5-16,3 0 2 16,4 0 7-16,-5-11-2 15,-3-4 1-15,-6-1 58 0,-8 0-39 16,0-1 2 0,0 3 35-16,-12 0-33 0,-13 1-16 15,-7 4-21-15,-4 1-1 16,5 8 1-16,7 0-5 15,11 3-45-15,13 16-94 16,0 0 2-16,24-2-108 16</inkml:trace>
  <inkml:trace contextRef="#ctx0" brushRef="#br0" timeOffset="10408.83">6516 9244 340 0,'0'0'206'0,"0"0"-101"15,0 0-8-15,0 0-1 16,0 0-29-16,0 0-30 15,0 0-1-15,-29-38-7 16,26 38-17-16,2 0-12 0,1 0-4 16,0 7-4-16,0 21-11 15,0 14 18-15,0 14-1 16,4 4 2-16,-1 2-12 16,2-8-18-16,2-8 0 15,-1-10-16-15,5-15-26 16,2-13-30-16,8-8 4 15,7-19 41-15,5-24-233 16</inkml:trace>
  <inkml:trace contextRef="#ctx0" brushRef="#br0" timeOffset="10725.52">6777 9138 641 0,'0'0'41'15,"0"0"-41"-15,0 0-15 16,0 0 15-16,0 0 2 16,25 90-1-16,-10-63-1 15,7-3 7-15,-2 0 6 16,-2-3 6-16,2-2-14 16,-6-2-3-16,-4-2 3 15,-4-1-4-15,0-3 1 16,-6 0 0-16,0-2 1 15,0 2 7-15,-22 6 1 0,-12 2 8 16,-10 3 4 0,-2-5-18-16,9-8 0 0,8-4 2 15,12-5-7 1,12 0-8-16,5-11-99 0,3-14-278 16</inkml:trace>
  <inkml:trace contextRef="#ctx0" brushRef="#br0" timeOffset="10943.37">6811 9155 574 0,'0'0'178'0,"0"0"-62"16,0 0-67-16,0 0-35 15,0 0-13-15,101-85-1 16,-44 66 0-16,4 4 1 15,-1 3-2-15,-2 5-7 16,0 2-63-16,-7 4-38 16,-16 0-35-16,-19 1-180 15</inkml:trace>
  <inkml:trace contextRef="#ctx0" brushRef="#br0" timeOffset="11124.24">7133 9152 620 0,'0'0'119'0,"0"0"-61"15,0 0 19-15,0 0-21 16,0 0-53-16,0 0-3 16,10 8-108-16,-7 0-366 15,-3 1 245-15</inkml:trace>
  <inkml:trace contextRef="#ctx0" brushRef="#br0" timeOffset="11822.28">6271 9982 631 0,'0'0'146'16,"0"0"-60"-16,0 0-33 15,0 0-33-15,0 0-20 16,0 0-10-16,-12-5-17 16,12 27 12-16,4 10 15 15,5 9 0-15,-1 2 0 16,-1 4 0-16,-4 1-1 15,0-1-3-15,-1-3-47 16,2-9-31-16,4-8-47 0,3-18-6 16,2-9-156-1</inkml:trace>
  <inkml:trace contextRef="#ctx0" brushRef="#br0" timeOffset="12474.16">6475 9997 324 0,'0'0'248'0,"0"0"-248"16,0 0-11-16,0 0 11 16,0 0 13-16,14 90 23 0,-8-62-1 15,7 0-13 1,-2-2-17-16,2-2-4 0,0-7-1 15,-2-5 5-15,4-8-4 16,-2-4 4-16,2 0 5 16,0-16 8-16,-3-6-3 15,-2-5-5-15,-8-2-10 16,-2-2-8-16,-9 5-24 16,-18 2 13-16,0 6-13 15,0 4 30-15,4 1 1 16,9 4 0-16,8 1-2 15,4 1-4-15,2 3 7 0,0 1 0 16,13 1 0 0,9 1-3-16,5-1 1 0,1 2-1 15,-1 0 1-15,-1 0-2 16,3 5 0-16,2 2 3 16,1 1 1-16,-5 2 5 15,-2 1-5-15,-1 2 0 16,-2 0 0-16,2 1 3 15,2 0-3-15,-1-2 4 16,0-2-1-16,-3-1-2 16,-3-4 1-16,-6 0 4 15,-7-5-5-15,0 0 10 16,-3-10 76-16,1-7-27 16,-1-5-17-16,-3 1 0 15,0-4-18-15,0 1 10 0,-5 1 13 16,-14-2-23-16,-9 3-19 15,-8 2-6-15,-4 6-8 16,0 6 1-16,1 7 6 16,6 1-9-16,8 1-48 15,7 16-48-15,10 6-83 16,7 1 29-16,1-7-81 16</inkml:trace>
  <inkml:trace contextRef="#ctx0" brushRef="#br0" timeOffset="12660.18">6975 9992 853 0,'0'0'88'0,"0"0"-10"16,0 0-24-16,0 0-28 15,0 0-26-15,0 0-20 16,-28-15-74-16,31 32-188 15,5 0 57-15,-3-5-156 16</inkml:trace>
  <inkml:trace contextRef="#ctx0" brushRef="#br0" timeOffset="13739.28">6325 10684 568 0,'0'0'147'16,"0"0"-70"-16,0 0-35 16,0 0-28-16,0 0-14 15,0 0 2-15,65-83 1 16,-32 71-2-16,6-1-1 0,2 2 0 16,-5 2-1-16,-4 6-6 15,-9 3-44-15,-6 0-13 16,-5 0 10-16,-9 2-15 15,-3 6 34-15,0 4 28 16,-3 0 6-16,-9 1 1 16,0 1 7-16,4-2 0 15,4 2 0-15,4 3-6 16,0 0 5-16,0 2-4 16,13 3 0-16,3 0 0 15,-2 1-1-15,1-4 2 16,-1-2-2-16,-7-1 1 15,-1-4-1-15,-3 0-2 0,-3 1 2 16,0-2 2 0,0 0 0-16,-3 1-1 0,-10 2 3 15,-5-3 3-15,1 1-2 16,1-4-6-16,4-3-2 16,6-5-89-16,6-3-145 15</inkml:trace>
  <inkml:trace contextRef="#ctx0" brushRef="#br0" timeOffset="14071.03">6932 10510 673 0,'0'0'81'0,"0"0"-21"0,0 0-14 16,0 0-46-16,0 0-7 15,0 0-7-15,-43 32 14 16,43 1 0-16,0 2 1 16,10 2-1-16,8 0 0 15,4-3-3-15,2-5 3 16,-2-5 3-16,-4-6-1 16,-6-4-1-16,-6-4 2 15,-6-1-2-15,0-5 0 16,0 0-1-16,-3 2 3 0,-17 2-3 15,-9 1 4 1,-7-2-4-16,-4-4-44 0,0-3-52 16,4 0-19-1,9-7-59-15</inkml:trace>
  <inkml:trace contextRef="#ctx0" brushRef="#br0" timeOffset="14287.83">6914 10467 765 0,'0'0'106'0,"0"0"-30"16,0 0-45-16,0 0-26 16,0 0-5-16,80-76-1 0,-46 66-1 15,7 1-5-15,-2 1-36 16,5 4-49-16,-11-4-122 15,-12-2-271-15</inkml:trace>
  <inkml:trace contextRef="#ctx0" brushRef="#br0" timeOffset="14458.36">6981 10710 688 0,'0'0'58'0,"0"0"-37"16,0 0-21-16,0 0-100 15,0 0-58-15,0 0-202 16</inkml:trace>
  <inkml:trace contextRef="#ctx0" brushRef="#br0" timeOffset="18433.9">15996 8713 293 0,'0'0'111'0,"0"0"29"15,0 0-55-15,0 0-4 16,0 0-16-16,0 0 0 16,4-64 0-16,-4 62-29 15,0 1-14-15,0 1-12 16,0 0-10-16,0 0-7 15,0 0-6-15,0 3-8 16,0 12 16-16,-2 3 2 16,2 3 3-16,-3 0-3 15,1-4 3-15,2-1 0 16,0-3 1-16,0-6-1 16,0-4-1-16,0-1 0 0,0-2 1 15,16 0 4-15,14-5 2 16,11-14 1-16,6-1-7 15,-1-3 0-15,-5 6-19 16,-6 2-24-16,-8 3-98 16,-10-3-151-16</inkml:trace>
  <inkml:trace contextRef="#ctx0" brushRef="#br0" timeOffset="18614.27">16266 8693 615 0,'0'0'157'0,"0"0"-67"0,0 0-20 16,0 0-19-1,0 0-21-15,0 0-26 0,2 0-4 16,-2 0-48-16,0 3-124 16,-5 4-373-16,-16-3 293 15</inkml:trace>
  <inkml:trace contextRef="#ctx0" brushRef="#br0" timeOffset="21884.2">7220 9316 385 0,'0'0'88'16,"0"0"14"-16,0 0-19 0,0 0-33 16,0 0-12-16,0 0 7 15,0 0-10-15,-11-56 0 16,8 56-21-16,3 0-14 16,0 0-4-16,0 0-14 15,0 9-6-15,0 8 24 16,0 2 0-16,0-2 0 15,0-5 0-15,5 0 0 16,-2-7-5-16,0 0-1 16,1-5 6-16,2 0 0 0,6-3 4 15,10-23 21 1,9-8-17-16,2-10-6 0,-4 1-2 16,-8 8-3-1,-8 8-12-15,-2 11-26 0,0 2-21 16,-8 10-24-16,0 1-5 15,-3 3 41-15,0 0-103 16,0 0 103-16,0 8 44 16,-3 1 6-16,-1-1 2 15,0-3 3-15,4-2 0 16,0-3 6-16,0 0 56 16,0 0-18-16,0 7-49 15,0 6-11-15,5 1-42 16,3 2-203-16</inkml:trace>
  <inkml:trace contextRef="#ctx0" brushRef="#br0" timeOffset="22879.93">15866 9344 325 0,'0'0'184'0,"0"0"-34"0,0 0-49 16,0 0-30-16,0 0-20 16,0 0-13-16,3-25-22 15,-3 25-6-15,0 0-10 16,0 0 0-16,0 0-4 16,0 0-3-16,0 0-6 15,0 10-13-15,0 0 12 16,0 2-2-16,0-3-17 15,0-5 13-15,2-1 9 16,6-3 7-16,8 0 4 16,13-4 13-16,17-16 10 15,7-9-12-15,5-2-8 16,-7 3 1-16,-11 3-4 16,-10 6-15-16,-11 6-26 0,-8 4-86 15,-11 4-82-15</inkml:trace>
  <inkml:trace contextRef="#ctx0" brushRef="#br0" timeOffset="22999.44">16147 9247 116 0,'0'0'141'0,"0"0"-17"16,0 0 15-16,0 0-3 16,0 0-126-16,0 0-10 15,0 29-101-15,0-15-127 16</inkml:trace>
  <inkml:trace contextRef="#ctx0" brushRef="#br0" timeOffset="32774.9">11920 10054 416 0,'0'0'85'0,"0"0"-6"15,0 0 10-15,0 0-17 16,0 0-27-16,0 0-29 16,0 0-13-16,1-7-3 15,1 7-4-15,-2 0-85 16,0 0-82-16,0 4-78 0,-14 2 58 15</inkml:trace>
  <inkml:trace contextRef="#ctx0" brushRef="#br0" timeOffset="34099.6">15832 9965 366 0,'0'0'278'15,"0"0"-181"-15,0 0-21 0,0 0-55 16,0 0-21-16,0 0-10 16,0-15-9-16,0 23 11 15,3 6 5-15,1 3 3 16,-1-2 0-16,1 1 0 16,1-5 0-16,-2-4 0 15,0-2 2-15,0-5-2 16,-1 2 1-16,-2-2 0 15,7 0 6-15,14-7 17 16,15-17 26-16,13-7-50 16,6-2 1-16,-2 2-1 15,-4 6-24-15,-8 7-32 16,-4 6-76-16,-14 2-78 0</inkml:trace>
  <inkml:trace contextRef="#ctx0" brushRef="#br0" timeOffset="34273.22">16205 9934 596 0,'0'0'129'0,"0"0"-50"16,0 0-12-16,0 0-13 15,0 0-43-15,0 0-11 16,0 13-71-16,-2 2-200 15,-17 0 46-15</inkml:trace>
  <inkml:trace contextRef="#ctx0" brushRef="#br0" timeOffset="40348.13">7402 10609 423 0,'0'0'105'16,"0"0"-16"-16,0 0-13 15,0 0-33-15,0 0-12 16,0 0-12-16,0 0 3 15,0-13 0-15,0 13-18 16,0 0-4-16,1 0-18 0,1 0-92 16,2 10 53-16,0 7 38 15,-2 3-50-15,-2 2-26 16,0-1-27-16,0-6-87 16</inkml:trace>
  <inkml:trace contextRef="#ctx0" brushRef="#br0" timeOffset="41039.41">6542 10814 70 0,'0'0'8'16,"0"0"-8"-16,0 0-3 15,0 0 2-15,0 0-23 16,0 0-16-16</inkml:trace>
  <inkml:trace contextRef="#ctx0" brushRef="#br0" timeOffset="42277.07">15780 10568 499 0,'0'0'95'15,"0"0"-11"-15,0 0-16 16,0 0-26-16,0 0-36 16,0 0-6-16,0-7-9 15,0 7-5-15,0 0 3 16,0 1-3-16,0 7 14 15,0 4 1-15,3-1 0 0,-3-2 0 16,4-1-1-16,-3-3 1 16,1-2 2-16,0 0-2 15,8-3 1-15,10 0 10 16,12-12 18-16,12-15 5 16,6 0-26-16,0 0-7 15,-5 6-2-15,-5 6-7 16,-10-1-63-16,-7 7-60 15,-12-5-170-15</inkml:trace>
  <inkml:trace contextRef="#ctx0" brushRef="#br0" timeOffset="42448.89">16072 10489 610 0,'0'0'85'16,"0"0"16"-16,0 0-17 15,0 0-29-15,0 0-34 16,0 0-21-16,0 6-36 16,0 4-113-16,0 0-370 15,-3-1 349-15</inkml:trace>
  <inkml:trace contextRef="#ctx0" brushRef="#br0" timeOffset="43892.32">14589 8504 458 0,'0'0'40'16,"0"0"13"-16,0 0 5 15,0 0-11-15,0 0-19 16,0 0-26-16,-43-34-2 16,22 34-1-16,-1 0 1 15,-2 0-4-15,0 13 3 16,-1 8-1-16,1 11 1 16,2 9 1-16,4 12-3 0,3 10 3 15,7 9-2-15,8-1 1 16,0-1-5-16,13-7-10 15,17-7-2-15,2-8 7 16,-2-7 8-16,-3-10 3 16,-8-10 0-16,-8-5 0 15,-7-7 0-15,-4-1-1 16,0 3-4-16,-9 2 2 16,-15 4 3-16,-7 3 5 15,-3 1 0-15,-2-2 4 16,3 0-4-16,7-2-5 15,11-4 0-15,8-6-2 0,7-3-24 16,0-1-15 0,2-3 38-16,22 0 3 0,-1 0 2 15,3 0 4-15,-1 1 16 16,-3 4-4-16,4 9-16 16,-2 8-1-16,-1 12-1 15,-6 9-1-15,-4 10 1 16,-7 5-1-16,-4 6 1 15,-2 2-3-15,0-3 0 16,0-2 3-16,3-5 1 16,1-6 1-16,5-6 0 15,2-10-1-15,4-5 4 16,3-5-3-16,5-5 0 16,1-2 1-16,-1-2-3 0,5 1-24 15,-1-5-92-15,-5-2-165 16</inkml:trace>
  <inkml:trace contextRef="#ctx0" brushRef="#br0" timeOffset="45256.02">14736 10322 250 0,'0'0'67'16,"0"0"53"-16,1-85-25 15,-1 61-44-15,0 9-3 16,0 2 1-16,0 7-29 16,0 5 12-16,0 1 22 15,0 0-51-15,0 0-3 16,-1 8-17-16,-4 22 3 15,-4 12 12-15,0 11 2 0,-4 10 0 16,-5 0 1-16,4 4-1 16,3-6 1-16,11-11-1 15,0-8-1-15,16-17-3 16,19-9-3-16,18-13 6 16,14-3-2-16,12-14-8 15,2-16-75-15,-7-6-105 16</inkml:trace>
  <inkml:trace contextRef="#ctx0" brushRef="#br0" timeOffset="46438.25">15950 10960 323 0,'0'0'113'0,"0"0"-29"16,0 0-18-16,0 0-31 15,0 0-13-15,0 0-7 16,-11-30 0-16,1 28-9 15,-2-1-6-15,-3 0 0 16,-6-1 0-16,-6 0-1 16,-9-1 1-16,-5-1 2 15,-4 2 4-15,-4-2 1 16,-3 1 9-16,1-1-7 16,-1 2 4-16,0-1-4 15,7 1-4-15,2 0-3 0,5 0 0 16,5-2 2-1,2 0 3-15,1 0 2 16,-1-1 1-16,3 3 2 16,-2-1-6-16,2 2 1 0,4 1-5 15,-5 2 0-15,4 0-2 16,-7 0-2-16,1 0 2 16,0 8-2-16,-2 1 2 15,0 1 0-15,2-1 2 16,-1 1-2-16,2 0-1 15,4 0 1-15,2-1-1 16,-1-1 1-16,-1 1 0 16,1 0-1-16,0 1 1 15,-5 1 0-15,3 3-1 16,-9 3-4-16,-6 2 5 16,2-1 4-16,0-1-4 0,9 1-1 15,6-4 1-15,6 1-4 16,1 5 2-16,6-2 0 15,1 4-2-15,8 4 3 16,3 2-2-16,0 4 3 16,0 3-1-16,11 2-1 15,7 1 4-15,8 2-5 16,8-5 4-16,14 0-2 16,14-8 1-16,13-4 0 15,11-8 0-15,12-5-2 16,6-8 2-16,3-2 1 15,7-8 0-15,-4-11 2 16,-7-2-1-16,-8-3-2 0,-8-5 0 16,-1-3 1-16,1-4-1 15,-4-3-1-15,-13 5 1 16,-15 5 0-16,-16 2 1 16,-13 2 0-16,-14 1 4 15,-9-1 3-15,-3 0-3 16,-3-1 19-16,-30-3-24 15,-22 1-1-15,-20 6-19 16,-13 6-32-16,3 12-38 16,19 2-20-16,28-1-215 15</inkml:trace>
  <inkml:trace contextRef="#ctx0" brushRef="#br0" timeOffset="46609.9">15780 11001 480 0,'0'0'113'0,"0"0"-34"16,0 0-73-16,0 0-6 16,0 0-151-16,0 0-138 15</inkml:trace>
  <inkml:trace contextRef="#ctx0" brushRef="#br0" timeOffset="50516.87">18188 11048 248 0,'0'0'79'16,"0"0"-34"-16,0 0-1 15,0 0-40-15,0 0 2 16,0 0 0-16,0 0 17 16,-71-26 0-16,59 21-14 15,-4-1 20-15,1 0 2 16,0 0-15-16,1 2-13 16,4 3 0-16,-2-1-2 15,-2 2-1-15,-6 0-1 16,-5 0-3-16,-2 0 4 0,4 0 0 15,5 0 2-15,5 0-2 16,-1 0 0 0,1 0 0-16,-8 0 0 0,-4 0 0 15,0 0 0-15,-2 0 1 16,1 0 1-16,1-3-2 16,-4 3-2-16,-3 0 2 15,-3 0 0-15,0 0-1 16,5 0 0-16,3 0 2 15,6 0 0-15,3 0 4 16,2 0-3-16,-1 0 3 16,1 0 3-16,-2 0 1 15,-3 0 9-15,2 0-5 16,-2 0-10-16,2 0 3 0,0 0-5 16,0 0 0-16,0 0 1 15,-1 0-2-15,1 0 1 16,2 0 1-16,1 0-1 15,6-4 9-15,-1 1 4 16,1 0-1-16,2 1 9 16,-1 0-9-16,-4-1-7 15,-2-1-5-15,-6 3-1 16,1-1 0-16,3 2 0 16,2 0-1-16,5 0 1 15,-3 0-1-15,0 0 1 16,3 0-1-16,-3 0-1 0,3 0 2 15,3 3 0 1,-1-2 0-16,1 2 2 0,0 0-2 16,-1-1 0-16,-2 2 0 15,1 4-4-15,-2 1 2 16,-2 2 2-16,1 2-3 16,-2 4 2-16,0 1 0 15,3 3 1-15,-1 4-1 16,3-2-1-16,1 2 2 15,3 0-3-15,1-1 3 16,4-1-3-16,0 2 2 16,0-1-3-16,2 2 4 0,12 1-2 15,6 3 1 1,5-2 1-16,3-1 1 0,5-3 0 16,5-5 3-16,2-3-4 15,7-2 2-15,1-4-1 16,4-3 8-16,6 0-8 15,6-3 3-15,3-1 1 16,4 0-1-16,0-3-2 16,-1 0 3-16,2 0-4 15,4-13 0-15,-4-2-1 16,-3-6 3-16,-9-8-3 16,-9-3 1-16,-7-3 7 15,-8 0 25-15,-10 2 10 16,-8 4-6-16,-6 0-3 15,-3 1-18-15,-8-1 2 0,-1-1 12 16,0-3-16-16,-17-3 5 16,-8 2-11-16,-5 0 3 15,-4 4-6-15,-4 6-5 16,-3 6-7-16,2 8 2 16,5 6-4-16,7 4-14 15,5 6-34-15,4 16-69 16,2 3-65-16,8-8-79 15</inkml:trace>
  <inkml:trace contextRef="#ctx0" brushRef="#br0" timeOffset="50689.29">17967 11035 529 0,'0'0'133'0,"0"0"-40"16,0 0-27-16,0 0-35 15,0 0-31-15,0 0-13 16,-3-10-112-16,-8 22 53 16,-7 5-31-16,2-3-115 15</inkml:trace>
  <inkml:trace contextRef="#ctx0" brushRef="#br0" timeOffset="54232.24">20639 11027 42 0,'0'0'105'0,"0"0"-52"16,0 0-20-16,0 0-4 0,0 0-16 15,-79-42-3 1,63 35 6-16,-1 1 25 15,0-1-28-15,3 2 28 0,-4-2-29 16,-4 0-3-16,1-1 19 16,-4-2-19-16,4 4 20 15,-1 1 4-15,-3-2-25 16,-5 3-5-16,-2 0-2 16,-4-1-1-16,0 1 0 15,-3-1 0-15,-1 0-1 16,0-1 3-16,0 0-2 15,-2 0 2-15,-3 1-2 16,0 0 1-16,1 1 1 16,5 3 0-16,3-2 1 15,9 2-2-15,3 1 6 16,4 0-2-16,0 0-3 16,2 0-2-16,3 0 0 0,-2 0-1 15,4 1 0-15,-4 5-2 16,3 2 3-16,-4 2 0 15,-1-1-1-15,5 3 0 16,-3 1 0-16,3-1 1 16,1-3 0-16,1 1 0 15,0-3 2-15,0 0-1 16,3 0-1-16,-2 0 0 16,0 1 2-16,-3 1-2 15,-2 2 0-15,1 0 0 16,-3 1 0-16,3 0 1 0,0-2 0 15,-2 1-1 1,-3 2 0-16,-1 2 0 0,1 2 19 16,3 0-10-16,6 2-9 15,-1 3 0-15,3 3 0 16,2 3-1-16,4 1 0 16,3 3 1-16,0-1-4 15,0 0 4-15,12 1 0 16,4-2 1-16,4-2 2 15,3-2 0-15,3-2-3 16,0-2 4-16,1-1-2 16,3-2 0-16,3-1 0 0,6 0 0 15,10 1 1 1,3-2 1-16,8 0 8 0,3-2-12 16,-1-2 3-16,4-4-2 15,-1-2 3-15,1-5 0 16,-2-2-2-16,2 0 2 15,1-10-3-15,8-12 8 16,-1-9 6-16,2-10 4 16,-4-5-9-16,-9-1 24 15,-11-3-16-15,-16 4 25 16,-10 2 3-16,-12 3-11 16,-8 4-8-16,-6 5-7 15,0 0-11-15,-12 3-2 16,-13 0-6-16,-5 3-1 15,-1-1 0-15,-4 3 5 0,1 3-3 16,-1 4 2 0,7 3-3-16,6 5 0 0,7 4-1 15,7 5-1-15,-1 0-10 16,-1 2-122-16,-5 11-73 16,6-6-148-16</inkml:trace>
  <inkml:trace contextRef="#ctx0" brushRef="#br0" timeOffset="54405.13">20536 11135 526 0,'0'0'22'0,"0"0"39"15,0 0-31-15,0 0-30 16,0 0-107-16,0 0-85 15,-29 2-86-15</inkml:trace>
  <inkml:trace contextRef="#ctx0" brushRef="#br0" timeOffset="59488.74">22237 11454 51 0,'0'0'98'0,"0"0"-86"16,0 0-12-16,0 0-19 16,0 0-38-16,0 0-9 15</inkml:trace>
  <inkml:trace contextRef="#ctx0" brushRef="#br0" timeOffset="63605.77">23176 11061 110 0,'0'0'24'0,"0"0"-24"15,0 0-8-15,0 0 4 16,0 0 4-16,0 0 6 16,0 0 17-16,20-11-4 15,-20 9-1-15,0 2 35 16,0 0-15-16,0 0-19 0,0 0-8 16,0-1 18-16,0 1 11 15,0 0-4-15,0-3-1 16,0 3 15-16,0 0-13 15,0 0-22-15,0-1-11 16,0 1 1-16,0 0-2 16,0-1-3-16,-6 1-2 15,-1-2 2-15,-3 2 0 16,1-1 0-16,-2-1 1 16,-1 1 0-16,-2-2 1 0,1 0-2 15,-2 1 0 1,0-3 1-16,-1 3-1 0,1-2 0 15,0 1 0 1,1-2 0-16,0 2 0 0,2 0 0 16,-1 1 0-16,0 0 0 15,-2 0 0-15,-4 0-3 16,0-1 3-16,4 3 0 16,1-3 0-16,4-1 3 15,-2 1-3-15,-8 0-1 16,-5 3-1-16,-2-1-1 15,3 1 1-15,5 0 4 16,4 0-2-16,2 0 0 16,-3 0 0-16,-4 0 0 15,2 0 0-15,1 0 0 0,4 0 0 16,6 0 2-16,-1 0-2 16,1 0 0-16,-2 0 0 15,0 0 0-15,1-1 0 16,0-1 0-16,0-1 1 15,0 0 1-15,-5 1-1 16,-3-1 0-16,-1 1 0 16,4 1 0-16,4 1 0 15,-4 0 1-15,0 0-2 16,-9 0-2-16,-3-1 2 16,0 1 0-16,3-2 3 15,8-1-1-15,0 3 11 0,-4 0-12 16,-1 0-1-1,-10 0 0-15,3 0 0 0,-1 0 0 16,6 0 1-16,7 0 1 16,1 0-1-16,0 0-1 15,-2 0-1-15,-3 2 1 16,-1-2 0-16,2 0 0 16,2 0 1-16,8 0 1 15,2 0 7-15,-4 0-9 16,0 0 3-16,0 0-2 15,0 0-1-15,-2 0 1 16,3 0 1-16,-3 0 3 16,1 0-3-16,1 0-2 15,-3 0 0-15,-6 0 0 16,-5 0 3-16,-3 0-3 0,2 0-1 16,5 0 1-1,7 0 0-15,0 3 0 0,2-1 0 16,-1 1 0-16,4 0-3 15,1-2 3-15,3-1 1 16,0 0 1-16,3 3-2 16,-2-3 0-16,-2 0-2 15,-4 3 1-15,1 0 1 16,-4 1 0-16,0 0 1 16,-1 2-1-16,1-1-1 15,-5-1 1-15,-5 0 1 16,1 2 1-16,-2-2-2 0,8-1 0 15,4 2 1-15,3 0-1 16,-1 0 0-16,-2 2 0 16,-1 1 0-16,-1 3 0 15,1 0-1-15,0 0 1 16,-1 1-2-16,5-2 2 16,-2-3 0-16,1 2 0 15,2-2 0-15,-1-1 0 16,2-1 0-16,1 1 0 15,-1-2 0-15,1 2 0 16,-2 0 0-16,-1 3 0 16,-1-3 2-16,2 2-1 15,0 3 1-15,-1-3 0 0,-1 2 0 16,4-2-2 0,-2 2 1-16,0-1-1 0,3-1 2 15,-6 1-1-15,6 1-1 16,-2 0 1-16,2 1 1 15,2 1-2-15,1 3 0 16,0 0 0-16,0-1 0 16,0 3 3-16,0-1-3 15,0-2 5-15,7 0-2 16,4-2-3-16,1 0 6 16,-2 0-4-16,5-3 1 15,-1 3-1-15,-1-3 3 16,-1 2-1-16,2-4 0 15,0 3-4-15,0-3 3 0,2 0 1 16,-2 2-3-16,2-3 2 16,-1 4 2-16,4-3 1 15,3 1-3-15,4-1-2 16,4-1 4-16,2 1-4 16,3-2 3-16,2-1 0 15,-1 1 0-15,1-1-2 16,2 0 4-16,-2-1-3 15,-1 2 2-15,2-1-5 16,0 0 1-16,1 2 0 16,0-3-1-16,-2 1 0 0,0-1 1 15,-1-2 1 1,-5 2-2-16,-1-2 0 0,-2 1 1 16,-5 1 0-16,-2-3-1 15,-2 0 0-15,-2 2 1 16,1-2-1-16,-3 0 0 15,1 0 1-15,-2 0 0 16,2 0 8-16,-1-2 2 16,4-3 6-16,2-2-2 15,-1-1-5-15,0 1-7 16,-1 0 1-16,-3-2 2 16,0 2-1-16,-3 0 1 15,-1 0 4-15,-1 0-1 16,-2-2 2-16,-2 1 6 0,2-2-9 15,0-1 3 1,0 2-1-16,1-1-8 0,2 3-1 16,-1-3-1-16,-1 3 1 15,2-1-1-15,-4 0 0 16,2-1 0-16,-1 2 0 16,-4-1 3-16,6-1 5 15,-1-3-2-15,1-2-3 16,3-1-1-16,-1 0-1 15,2-2 0-15,-3-2 1 16,0 4 0-16,1 1 1 16,-5 1-2-16,-1 0 5 15,1 2 9-15,-4 1-12 0,2-1 2 16,0 2 2 0,-1-1-1-16,2 0-4 0,-1-1-2 15,-3 2 0-15,6-1 0 16,-3-1 2-16,-1 2-2 15,3-2 2-15,-2 3-2 16,2-2 0-16,-1 2 0 16,2-2 0-16,-3-1 0 15,2 0 0-15,-2 0 0 16,1 0 2-16,-3 2-2 16,-2-2 3-16,1 0-1 15,-2 0-2-15,-1-2 4 16,0 1 3-16,0 0-3 15,0 1 3-15,0 1-6 0,0 2 0 16,0-1 1-16,0 3-3 16,-1 2 1-16,-2 4 0 15,-5 0-15-15,-9 2-83 16,-12 15-46-16,-8 1-7 16,6-5-133-16</inkml:trace>
  <inkml:trace contextRef="#ctx0" brushRef="#br0" timeOffset="77456.98">20952 7210 353 0,'0'0'81'0,"35"-118"-45"16,-28 68-36-16,-5 5-51 15,-2-2-123-15,0 3-71 16</inkml:trace>
  <inkml:trace contextRef="#ctx0" brushRef="#br0" timeOffset="80423.09">23907 11471 154 0,'0'0'142'15,"0"0"-113"-15,0 0 23 16,0 0 24-16,0 0 0 0,0 0-63 16,0 0 38-16,-25-43 15 15,22 40-24-15,0-3-1 16,-2 4-12-16,2-1-20 16,-1 2-9-16,0 1 0 15,4 0 0-15,0 0-4 16,0 0-1-16,0 0-2 15,0 0 3-15,0 1 2 16,0 7 1-16,0 3-2 16,0 0 3-16,11 1 0 15,3 1 0-15,4 1 0 16,-1 3-1-16,2-3-2 0,3 2-6 16,1 0-1-1,6-2 1-15,0-5 1 0,3-2 0 16,3-4-1-16,1-3 5 15,4 0-1-15,-1 0 4 16,2 0 0-16,-1 0 1 16,0 1-2-16,4-1 0 15,-5 0-1-15,0 0 2 16,-4 0 1-16,-3 0 0 16,-3-5 0-16,-2-3 0 15,-5-1 3-15,-2-2 0 16,-6 1 3-16,2-1 11 15,-2 2-13-15,-3-1 10 16,1 0-13-16,-1-4 4 16,-1 3 4-16,1 0 7 0,-2 0-1 15,1 0-10-15,1-1-1 16,-2 0-3-16,4 2 1 16,-1-5-1-16,4 4-1 15,-1-1 0-15,0-3 0 16,-1 1 1-16,-1 0 2 15,-1-2 2-15,-1 2 4 16,0 2 6-16,-5-1-4 16,0 4 0-16,-3-1 4 15,0 3-9-15,1 0-2 16,-2 0 1-16,-2 1 3 16,0 0 1-16,0-1-4 15,0 1 2-15,0 0-4 16,0 1 4-16,0 1-2 0,0-3 0 15,0 4-4-15,0-2 0 16,0-1-1-16,0 1 1 16,-2-1 0-16,-3 0 1 15,0 1-2-15,1-1 1 16,-1 0-1-16,-2-1 1 16,4 1 0-16,-6-3-1 15,1 1 0-15,1 0 1 16,-3-3-1-16,1 6 0 15,0-2-1-15,-3-1 1 16,1 2 0-16,1-2 0 0,-3 4 1 16,2-4 0-1,-3 1-1-15,1 2 0 0,-2-4 0 16,2 3 0-16,2 2 1 16,1-1-1-16,2 1 0 15,2 3 1-15,-1-2-1 16,1 0-1-16,-4 0 1 15,-1 0 0-15,-5 1 0 16,-1 0-4-16,-4-1 4 16,3 3 0-16,-2 0 0 15,0 0-1-15,-2 0 1 16,2 0 0-16,0 0 2 0,1 0-2 16,2 0 0-1,0 0 1-15,5 0-1 0,-1 0 0 16,0 0 0-16,1 0 0 15,-2 0 0-15,5 0 0 16,0 0 0-16,1 0 0 16,-3 0 0-16,0 2 0 15,-2 1 0-15,0-2 0 16,-4 0 0-16,1 2-1 16,-3-3 1-16,-2 3 0 15,1-3 1-15,-5 2-2 16,-5-2 3-16,0 0-2 15,3 0 1-15,4 0-2 16,4 1 2-16,3 1-2 16,3 0 2-16,-2 2-2 0,1 1 0 15,3 1 1-15,-1-2-2 16,1 1 2-16,-1 1 0 16,3 1 0-16,0 1-1 15,-4 1 1-15,2 2-1 16,1 1 1-16,-1 2-2 15,2-1 2-15,2 2 0 16,-3 2-2-16,1 1 3 16,1 2-2-16,-1 1 1 15,-1-1 0-15,2 1 0 16,1-3 0-16,-2-2 0 16,5 0 1-16,-1 0-1 0,2 1-1 15,1 0 1-15,1 2 0 16,1-1-1-16,0 0 1 15,0-1 0-15,0-2 1 16,0-2-1-16,3-1 0 16,5-1-1-16,0-1 1 15,1-2-1-15,3 1 2 16,2-1-2-16,-1-1 2 16,0-3-1-16,1 1 1 15,-3-3-1-15,-4 1 0 16,2-3 0-16,-5 3 0 15,1 1 0-15,1 6-60 16,-2 2-106-16,-4-5-81 16</inkml:trace>
  <inkml:trace contextRef="#ctx0" brushRef="#br0" timeOffset="125902.87">20395 13793 602 0,'0'0'161'16,"0"0"-110"-16,0 0-21 16,0 0 0-16,0 0-4 15,0 0-6-15,0 0 1 0,18-60-8 16,-8 45-4-16,6-2-3 16,3 0-6-16,3 0-3 15,6-2-11-15,3 0-19 16,1 4-62-16,-4 2-88 15,-7 5-151-15</inkml:trace>
  <inkml:trace contextRef="#ctx0" brushRef="#br0" timeOffset="126259.72">20398 14358 441 0,'0'0'151'0,"0"0"-81"15,0 0-10-15,0 0 24 16,0 0-30-16,0 0-24 16,19 0-13-16,8-14 4 15,4-2-16-15,7-1 2 0,6-2-1 16,7 2-4-16,7 0-2 16,5 4-23-16,-1 0-50 15,-5 2-116-15,-13-1-263 16</inkml:trace>
  <inkml:trace contextRef="#ctx0" brushRef="#br0" timeOffset="126709.44">20487 15061 138 0,'0'0'360'0,"0"0"-205"15,0 0-63-15,0 0-54 16,0 0 7-16,0 0-28 15,93-67 4-15,-63 50-4 16,4-1-8-16,0 2-9 16,0 2-13-16,-4 3-57 15,-9 1-110-15,-8 3-292 16</inkml:trace>
  <inkml:trace contextRef="#ctx0" brushRef="#br0" timeOffset="127176.92">20466 15686 357 0,'0'0'172'16,"0"0"-52"-16,0 0 7 16,0 0-64-16,0 0-19 15,0 0-16-15,-1-21-1 16,1 14-9-16,3-3-2 16,9-5-11-16,10 0-5 15,6-4 4-15,10-1-4 16,8-2 0-16,1 2-4 0,6 2-3 15,-1 3-42-15,-6 3-69 16,-8 1-211-16</inkml:trace>
  <inkml:trace contextRef="#ctx0" brushRef="#br0" timeOffset="127335.27">20805 15545 402 0,'0'0'216'16,"0"0"-113"-16,0 0-95 15,0 0-8-15,0 0-150 0,0 0-207 16</inkml:trace>
  <inkml:trace contextRef="#ctx0" brushRef="#br0" timeOffset="131008.01">18025 12576 378 0,'0'0'101'0,"0"0"-8"15,0 0-5-15,0 0-32 16,0 0-24-16,0 0-15 16,-6-70 28-16,3 59-24 15,0 1-2-15,-1 0 2 16,1-1-13-16,0 2-1 16,-1-2 5-16,0 1-10 0,-1 1 0 15,-2-2 2-15,-1-1-4 16,-2 1 1-16,-2-2 0 15,-1 3-2-15,1 1 1 16,-6 1-1-16,4 4-2 16,-6-1 2-16,-3 4-1 15,-6 1-2-15,0 0 0 16,-3 0-4-16,-1 0-4 16,2 1 3-16,-1 7 2 15,0-3-9-15,3 3 11 16,2-2-1-16,1 1 1 15,1 2 1-15,0 1 3 16,-4 3 0-16,-1 1 1 16,-2 0 0-16,-4 3 0 15,-2 2-1-15,1-2 1 0,3 3 0 16,1-3 0-16,3 0 2 16,2 0-2-16,1-1 0 15,1 1 0-15,0-2 0 16,2-1-1-16,0 1 1 15,1 2 0-15,6-3 0 16,-1 3-1-16,6 0-3 16,-1 3 2-16,4 1-3 15,-1 2 3-15,2 2 1 16,0 2 0-16,2-3 0 16,3 0 1-16,-2 1 0 15,4-2-3-15,1 2 3 0,0 1 0 16,0-1 0-1,0 1 0-15,0-1 2 0,6 1-1 16,-2-1 0-16,1-1 0 16,0 2 1-16,5-3-1 15,-1 1-1-15,0 0 2 16,3-1-2-16,-2-2 2 16,3-1 0-16,4 0 0 15,4-3 2-15,7-1 6 16,2 0-2-16,4-2-1 15,-1-2-4-15,2 2 1 16,-1-4-2-16,0-2 0 16,2 1 3-16,4-6-4 0,2 2 2 15,3-4 2 1,0-1-3-16,1 0 0 0,-3 0 6 16,-1-8-8-1,-3-6 10-15,-2-2 12 0,-4-2 1 16,0-2-8-16,-4 0 6 15,0-1-13-15,-4-1 2 16,-3 0-1-16,-3 0-2 16,0-4 2-16,-6 0 1 15,-1-2-2-15,-3 1-7 16,-3-4 3-16,0-2 1 16,-3-6-2-16,-1-7-3 15,-2-4 1-15,0 1 5 16,0 2 3-16,0 2 1 0,-10 5 2 15,0 0-4-15,-3-1-1 16,1 4 4-16,1-1-2 16,0 6-5-16,1 0 3 15,1 5-2-15,-1 4-3 16,3 5-2-16,2 2 0 16,1 9-4-16,0 0-25 15,3 7-40-15,-3 0-52 16,4-1-324-16</inkml:trace>
  <inkml:trace contextRef="#ctx0" brushRef="#br0" timeOffset="131188.98">18011 12625 704 0,'0'0'71'16,"0"0"8"-16,0 0-44 15,0 0-18-15,0 0-17 16,0 0 0-16,-28-32-139 16,12 35-206-16</inkml:trace>
  <inkml:trace contextRef="#ctx0" brushRef="#br0" timeOffset="132343.81">14819 13280 318 0,'0'0'76'0,"0"0"0"16,0 0 23-16,0 0-24 0,0 0-15 15,0 0-33 1,0 0 3-16,-19-12 9 0,19 12 0 16,7-2-17-16,13-3-10 15,8 2-3-15,6-1-2 16,5 1-2-16,7 1-2 15,1-1-2-15,3-2-1 16,5 1 0-16,2-1 1 16,-5 0-1-16,-3 3-6 15,-10 2-16-15,-13 0-45 16,-15 0-66-16,-11 0-162 16</inkml:trace>
  <inkml:trace contextRef="#ctx0" brushRef="#br0" timeOffset="132511.81">15168 13389 572 0,'0'0'145'0,"0"0"-77"15,0 0-68-15,0 0-99 16,-99-2-209-16</inkml:trace>
  <inkml:trace contextRef="#ctx0" brushRef="#br0" timeOffset="134601.73">6383 13679 331 0,'0'0'75'16,"0"0"25"-16,0 0 8 15,0 0-34-15,0 0-2 0,0-72-11 16,0 61-21-16,1 2-1 16,0 1-22-16,4 0-1 15,-2 5-7-15,2 1-9 16,6 0 0-16,5 2-1 15,10 0-3-15,4 0 0 16,3 2 1-16,-1 11-2 16,-2 3 1-16,-4 1-9 15,-7 5-2-15,-7 2 4 16,-6 5 1-16,-6 0 2 16,0 3 0-16,-6-1 4 15,-11-2 3-15,-3-3-12 0,5-8 3 16,5-4 4-1,2-5 5-15,5-6-7 0,3-3-16 16,0 0-3-16,14 0-10 16,14-4 36-16,11-15 1 15,7-4-6-15,2-7 5 16,-4-3 1-16,-8 2 0 16,-6 3 5-16,-9 5 27 15,-10 7 1-15,-4 4 19 16,-5 8-16-16,-1 2-6 15,-1 2-25-15,0 0-5 16,2 0-11-16,2 2-17 16,0 14 18-16,5 3 6 15,2 4 2-15,8-1 0 16,0-2-14-16,3-3-7 0,-2-7 12 16,-1-10-1-16,-2 0 12 15,-2-10 10-15,-2-14 24 16,-3-3 3-16,-5-3-2 15,-5 2-16-15,0 5 1 16,-13 1-9-16,-9 7-11 16,-8 7-6-16,-4 6-4 15,-6 2-42-15,6 4-24 16,7 13-42-16,17-2-57 16,10-1-154-16</inkml:trace>
  <inkml:trace contextRef="#ctx0" brushRef="#br0" timeOffset="135756.86">6409 14207 51 0,'0'0'522'0,"0"0"-380"15,0 0-28-15,0 0-71 16,0 0-14-16,0 0-29 15,-24-28-10-15,23 41 0 16,-2 7 9-16,0 13-5 16,3 4 6-16,0 8 0 15,0 3 1-15,0 2-1 16,-4-2 3-16,1 1-3 16,3-9-4-16,0-4-37 15,0-9-42-15,0-14-71 16,0-13-156-16</inkml:trace>
  <inkml:trace contextRef="#ctx0" brushRef="#br0" timeOffset="136133.14">6532 14234 675 0,'0'0'40'16,"0"0"-9"-16,0 0-31 16,0 0-13-16,0 0 12 15,0 0-1-15,24 77-1 16,-8-53 3-16,8 0 7 0,6 1-2 16,4-1 0-16,2-1 0 15,0-2-1-15,-6-3-3 16,-5-3 1-16,-9-5-1 15,-8-3-1-15,-7-3 0 16,-1-1 0-16,0 2 0 16,-17 3 4-16,-12-1 11 15,-4 4-5-15,-1-3-2 16,0 1-6-16,-1-3-2 16,7 1 0-16,7-5-64 15,9-2-100-15,12-9-223 16</inkml:trace>
  <inkml:trace contextRef="#ctx0" brushRef="#br0" timeOffset="136395.68">6613 14229 664 0,'0'0'105'0,"0"0"-21"15,0 0-67-15,0 0-16 16,0 0-1-16,0 0 6 16,125-56 13-16,-67 34 0 15,-1 3-5-15,-4-1-12 16,-4 6-1-16,-7 2 2 0,-7 2-3 16,-9 5-2-16,-9 5-26 15,-10 0-52-15,-7 8-65 16,-10 9-40-16,-21 5-33 15</inkml:trace>
  <inkml:trace contextRef="#ctx0" brushRef="#br0" timeOffset="137469.03">6368 14872 650 0,'0'0'151'0,"0"0"-74"16,0 0-49-16,0 0-28 15,0 0-8-15,0 0-1 16,3 32 6-16,6-3 1 15,0 5 0-15,0 4 2 16,-2 2 2-16,2-1 0 16,-3 0-2-16,-1-3 0 0,-2-1-14 15,0-3-93 1,-3-10-59-16,0-11-165 0</inkml:trace>
  <inkml:trace contextRef="#ctx0" brushRef="#br0" timeOffset="138165.57">6666 14926 610 0,'0'0'80'15,"0"0"-37"1,0 0-43-16,0 0-16 0,0 0 14 15,0 0 2-15,0 0 9 16,19 94-1-16,-3-66 0 16,0-5-3-16,0-1-2 15,1-7 1-15,-4-3-2 16,-1-7 2-16,-3-4 2 16,3-1 1-16,1-6 8 15,1-19 26-15,-1-4-41 16,-5-3-25-16,-8 1-17 15,0 3 1-15,-18 5-28 16,-5 4-29-16,1 4-58 16,6 5-77-16,5 3 173 15,10 2 60-15,1-1 28 0,0 3 130 16,9 3-79-16,8 0-40 16,6 0-19-16,-1 1 22 15,7 12-4-15,-1 2-16 16,3 2 7-16,1 3-17 15,-1 2 1-15,0-3-2 16,-1 1-3-16,-3-5-3 16,-5-2-3-16,-9-4 2 15,-3-2-3-15,-6-4 0 16,-1-2 0-16,-3-1 3 16,2 0 56-16,-2 0 28 15,1 0-9-15,1 0-33 0,2-5-24 16,2-7-18-1,6-2 1-15,0-3 0 0,9-6-3 16,-2-2 0-16,1-2 3 16,-6-3 9-16,-3 1 9 15,-7 2 8-15,-4 3-10 16,0 3-7-16,-12 6-9 16,-18 5-5-16,-14 4-6 15,-11 6 1-15,-11 1-13 16,2 21-33-16,12 8-50 15,22-6-126-15,26-8-216 16</inkml:trace>
  <inkml:trace contextRef="#ctx0" brushRef="#br0" timeOffset="139230.58">6420 15571 769 0,'0'0'112'0,"0"0"-35"16,0 0-54-16,26-74-15 15,-10 55-7-15,6 4-1 16,-3 0 1-16,0 8-2 16,-2 0 1-16,0 6-5 0,-1 1-9 15,-4 0-35 1,-2 1-8-16,-4 10-13 0,-4 2-4 16,-2-1 28-16,0 2 28 15,0 3 18-15,-9 0 2 16,-4-1-1-16,2 2 1 15,5-3 17-15,6 2 1 16,0 2-5-16,2 1 0 16,14 5 9-16,8-2-7 15,4 1-8-15,1-4 2 16,2 0-1-16,-4-4-3 16,-5-1-2-16,-8-3-3 0,-10-3-1 15,-4-1 0 1,0 1 0-16,-6 0-1 0,-18 2 5 15,-5 1 0-15,-4-4 1 16,1-2-1-16,4-4-5 16,10-2 0-16,8 0-5 15,10-2-59-15,3-17-121 16,24-8-315-16</inkml:trace>
  <inkml:trace contextRef="#ctx0" brushRef="#br0" timeOffset="139530.84">6896 15509 622 0,'0'0'141'16,"0"0"-38"-16,0 0-56 16,0 0-47-16,0 0-8 15,0 0 6-15,-3 57 2 16,22-25 0-16,5 0 0 15,4 3 0-15,1-5 0 16,-4-4 2-16,-4-3 0 16,-6-6-1-16,-8-5-1 15,-5-1-1-15,-2-2 1 16,0 2 1-16,-11-2 0 0,-14 2 3 16,-9 1 3-1,-5-4-6-15,0-4-1 0,5-4-8 16,7 0-31-16,14-10-101 15,8-12-178-15</inkml:trace>
  <inkml:trace contextRef="#ctx0" brushRef="#br0" timeOffset="139740.61">6933 15504 689 0,'0'0'139'16,"0"0"-56"-16,0 0-45 16,0 0-38-16,0 0-3 0,88-56 3 15,-31 41-3 1,7 1-9-16,3 2-35 0,0 0-89 16,-12 3-63-16,-17-2-318 15</inkml:trace>
  <inkml:trace contextRef="#ctx0" brushRef="#br0" timeOffset="139926.62">7051 15637 637 0,'0'0'102'0,"0"0"-58"0,0 0-44 15,0 0-21-15,0 0-86 16,103-46-59-16,-64 22-203 16</inkml:trace>
  <inkml:trace contextRef="#ctx0" brushRef="#br0" timeOffset="142296.74">15799 13726 230 0,'0'0'115'0,"0"0"-1"15,0 0-1-15,0 0-3 16,0 0-56-16,0 0 36 16,0 0-41-16,-9-39-7 0,9 39-20 15,0 0-12 1,0 0-10-16,0 0-1 0,0 0-4 15,0 10-3-15,0 6 8 16,0 1 0-16,0-1 0 16,0-5 0-16,0-3 0 15,5-4-2-15,4-4-1 16,9 0 3-16,10-17 10 16,11-19-2-16,4-9-4 15,1 0 1-15,-7 3-4 16,-7 12 2-16,-10 8-3 15,-3 10-11-15,-10 6-45 16,-7 6-108-16,-1 0-324 16</inkml:trace>
  <inkml:trace contextRef="#ctx0" brushRef="#br0" timeOffset="142464.9">15875 13871 588 0,'0'0'87'0,"0"0"32"16,0 0-66-16,0 0-30 15,0 0-23-15,0 0-151 16,-3-10-155-16</inkml:trace>
  <inkml:trace contextRef="#ctx0" brushRef="#br0" timeOffset="143676.88">15560 14367 266 0,'0'0'143'0,"0"0"-6"15,0 0-19-15,0 0-14 16,0 0-25-16,0 0-10 16,14-66-19-16,-14 64-15 15,0 2-4-15,0 0-30 16,0 0-1-16,1 0-6 15,1 1-7-15,1 13 4 16,1 2 9-16,1 1 0 16,-1 0-2-16,1-6-6 15,-2-3 6-15,1-5-1 16,1-3 3-16,6 0 0 16,12-6 3-16,11-17 1 0,8-7-3 15,0-1-1 1,-5 5-7-16,-9 7-7 0,-9 9-10 15,-6 4-52-15,-7 6-130 16,-6 0-239-16</inkml:trace>
  <inkml:trace contextRef="#ctx0" brushRef="#br0" timeOffset="143835.36">15727 14386 496 0,'0'0'175'16,"0"0"-54"-16,0 0-68 16,0 0-50-16,0 0-3 15,0 0-110-15,0 14 3 0,0-11-95 16</inkml:trace>
  <inkml:trace contextRef="#ctx0" brushRef="#br0" timeOffset="146491.59">12677 10075 69 0,'0'0'59'0,"0"0"25"15,0 0 17-15,0 0-35 16,0 0-8-16,0 0-15 15,3-7-17-15,-3 7 7 16,0-1-4-16,0 1 10 16,0-2 2-16,0 1-10 15,-1 1 19-15,1-2 1 16,-3 0-13-16,3 2-17 16,0 0-7-16,0 0-4 15,0 0-2-15,0 0-7 0,0 0-1 16,0 0 1-1,0 0 0-15,0 0 2 0,0 0-2 16,0 0 1-16,0 0-1 16,0 0-1-16,0 0 1 15,0 0 0-15,0 0 0 16,0 0-1-16,0 0 0 16,0 0 2-16,0 0-2 15,0 0 0-15,0 0 0 16,0 0 2-16,0 0-2 15,0 0 0-15,0 0 0 16,0 0 0-16,0 0 0 16,-2 0 0-16,2 0 0 15,0 0 1-15,0 0-1 16,0 0-1-16,0 0-1 0,-1 0-64 16,-5 4-179-16,-9 1 8 15</inkml:trace>
  <inkml:trace contextRef="#ctx0" brushRef="#br0" timeOffset="149160.39">12810 15058 239 0,'0'0'113'16,"0"0"-113"-16,0 0-5 15,0 0 5-15,0 0 3 16,0 0 3-16,0 22 13 16,0-22 14-16,0 0 20 15,0 0-13-15,0 0 5 16,0 0 15-16,0 0 5 15,0 0-13-15,0 0-15 16,0 0-12-16,0 0-7 16,0 0 5-16,0 0-11 15,0 0-4-15,0 0-3 0,0 0 0 16,0 0 2-16,0 0 2 16,0 0-3-16,0 0-4 15,0 0 1-15,0 0-3 16,0 0-1-16,0 7-10 15,0 6-158-15,-3-1 22 16</inkml:trace>
  <inkml:trace contextRef="#ctx0" brushRef="#br0" timeOffset="152200.49">15772 14923 500 0,'0'0'162'15,"0"0"-68"-15,0 0-34 16,0 0-19-16,0 0-12 15,0 0 2-15,0 0 3 0,-17-35-1 16,17 35-10-16,0 0-23 16,0 0-4-1,0 11-10-15,0 6 10 0,0 8 3 16,0 0 0 0,4-5-3-16,-1-6-6 0,3-6 5 15,-2-4 3-15,4-4 0 16,7 0 2-16,8-7 3 15,12-15 5-15,10-6-8 16,4-4-12-16,-1 1-44 16,-4 2-59-16,-6 3-90 15,-10 1 3-15</inkml:trace>
  <inkml:trace contextRef="#ctx0" brushRef="#br0" timeOffset="152347.65">16115 14808 75 0,'0'0'373'0,"0"0"-323"0,0 0-3 16,0 0 50-16,0 0 22 16,0 0-21-16,0 0-42 15,0 0-56-15,0 0-33 16,-2 9-274-16,-6 1 109 16</inkml:trace>
  <inkml:trace contextRef="#ctx0" brushRef="#br0" timeOffset="158511.5">15774 15645 163 0,'0'0'145'0,"0"0"-76"16,0 0-32-16,0 0-18 15,0 0 22-15,0 0 31 16,0 0-10-16,0-47 20 16,0 40-5-16,0 0-19 15,0 2 7-15,0-1-48 0,0 2 16 16,0 2-19-16,0 1 0 15,0 1-3-15,0 0-11 16,0 0-1-16,0 0-5 16,0 5-7-16,0 12 0 15,0 6 13-15,0-1 0 16,0 1-9-16,1-6-4 16,2-4-5-16,2-6 11 15,3-5 4-15,6-2 1 16,13-8 4-16,12-21 5 15,13-14-2-15,3-5-1 16,-1-1 2-16,-8 4 5 0,-9 5 6 16,-7 7-14-1,-7 10 0-15,-11 5-3 0,-4 9 0 16,-6 4-2-16,-2 5-32 16,0 4-137-16,-18 10-87 15,-12 6-175-15</inkml:trace>
  <inkml:trace contextRef="#ctx0" brushRef="#br0" timeOffset="158677.45">16021 15584 649 0,'0'0'185'15,"0"0"-136"1,0 0 7-16,0 0-38 0,0 0-18 15,0 0-5-15,-4-22-81 16,-2 29-203-16,-7 3 107 16</inkml:trace>
  <inkml:trace contextRef="#ctx0" brushRef="#br0" timeOffset="167185.04">23030 15897 174 0,'0'0'90'0,"0"0"-72"16,0 0-8-16,0 0-1 15,0 0 23-15,0 0 27 0,0 0 17 16,0 0 12-16,0 0-23 15,0 0-28-15,0 0-17 16,0 0 3-16,0 0-9 16,0-1-13-16,0 1 5 15,0 0-1-15,0 0 1 16,0 0-2-16,0 0-1 16,0-2-2-16,0 2 2 15,0-3-3-15,-4 3 1 16,-2-4 0-16,1 1-1 15,-2 0 0-15,-1 1 0 0,-2-2 2 16,4 1-1 0,-4-2 21-16,1 1-9 0,-2 0 1 15,-3 0-12-15,1 2-4 16,-1 1 2-16,-2 1-1 16,3 0 1-16,3 0-6 15,-1 0-2-15,2 1 1 16,0 3-6-16,0-2 3 15,-1 1 9-15,1-2 1 16,1 1 0-16,-1-1 0 16,-2 0 2-16,0-1-2 15,-2 0 1-15,-1 0-3 16,1 0 2-16,1 0 0 16,-3 0 0-16,0 0 1 15,-2 0-1-15,-3 0 0 0,-2 0 0 16,2 0 2-16,4 0-2 15,4 0 4-15,1-1 0 16,2 1 3-16,-4 0-5 16,-5 0 0-16,-3 0-2 15,2 0 3-15,-2 0 4 16,-1 0-3-16,-2 0 0 16,-2 0-1-16,1 0-1 15,1 0 2-15,5 0-4 16,2 0 3-16,3 0 1 15,-2 0-1-15,0 0-2 16,0 0 2-16,-5 0-2 0,7 0 2 16,-2 0-2-1,5 0 2-15,0 0-2 0,0 0 2 16,0 0 4-16,-2 0-4 16,-2 0 2-16,-4-1-2 15,-3-2 3-15,2 2-2 16,4-2 4-16,5 2-3 15,4 1 1-15,-3 0-4 16,0 0 0-16,-4 0-2 16,3 0 0-16,1 0 2 15,-1 0-2-15,2 0 0 16,2 0 1-16,-1 0-1 16,0 0 0-16,2 0 0 15,-1 1 0-15,1 2 0 0,-2-1-1 16,-1 1 1-16,3 0 0 15,-3-2 0-15,0 1 1 16,-2 1-1-16,-2 1 0 16,-7 0 0-16,1 0 0 15,1 0-2-15,2 2 2 16,7-2 1-16,-3 1-1 16,3 0 0-16,-3-3 0 15,-4 1 0-15,1 0 0 16,-2 1 1-16,4-2 7 15,3 0-7-15,1 1 0 0,-1 1 0 16,1-1 0 0,0 1 1-16,4-1-2 0,-1-2 1 15,-3 1-1-15,1-2 2 16,-1 2 1-16,0-1 2 16,1 1-4-16,0 2-2 15,2 3 1-15,-3 2-1 16,-3 2 1-16,2 1 0 15,-2 2 0-15,0 3 0 16,3-3-1-16,0 2 1 16,-1 3 0-16,5-3-2 15,-1 4 2-15,0 0 0 16,0 1 0-16,2 2 0 16,1 0 0-16,1-1 0 15,2-2-1-15,0 3 1 0,0 0 0 16,0-2-1-1,8-1 1-15,2 2 2 0,2-4-2 16,3 2 0-16,0-3-2 16,4 1 2-16,-1-1 0 15,2 2 0-15,0-3-2 16,0 1-6-16,4 3 7 16,1 0-1-16,2-2-3 15,0-1 4-15,-4-2-6 16,3-3 7-16,-2-2 0 15,3-1-3-15,-4-1 3 16,3-1 1-16,-5-3 0 0,3-1 0 16,2-1 1-16,1-2-2 15,2 0 2-15,0 0-2 16,4 0 0-16,2 0 0 16,1 0 3-16,-4 0-2 15,0-5-1-15,-2 1 1 16,1 0-1-16,0-2 4 15,1 1-2-15,-4-1-2 16,2 0 1-16,1 1-3 16,-1-2 3-16,3 2-1 15,0 0 1-15,0 0 0 16,-1 2-2-16,4-2 2 16,-2 1-1-16,2-1 0 15,0 1 0-15,2-1 2 16,-2-2 0-16,-3-1 3 0,-3-1 0 15,-5-2 2-15,-2 0 2 16,-4-1-4-16,-5-1 10 16,2-2-4-16,-2-1 3 15,0-1-2-15,-2 0 1 16,0 0 0-16,-5 1-5 16,1-1-3-16,0 0-1 15,2-5-2-15,5-2-1 16,1-3-1-16,1-1 3 15,2-4-1-15,2 0-2 16,-3-2 1-16,1 1 0 16,-2 2 0-16,-4-1-1 0,-4 3 6 15,-4-1 1-15,-5-2 3 16,0-1 0-16,0-1 0 16,-8-7-1-16,-9 2-8 15,-8-2-2-15,-8 6 1 16,-11 8-2-16,-16 7-2 15,-16 10-62-15,-18 8-11 16,-7 2-47-16,1 0-153 16</inkml:trace>
  <inkml:trace contextRef="#ctx0" brushRef="#br0" timeOffset="171947.38">25002 15872 213 0,'0'0'74'0,"0"0"11"16,0 0-43-16,0 0-2 15,0 0-36-15,0 0 6 16,0 0 16-16,-6-34 18 16,3 32-24-16,0-1 33 15,0 1-42-15,-2-1 4 16,-3 2-13-16,-1-1 0 16,-4 0-1-16,-1 0-1 15,-4-3 0-15,-4 5 4 16,1-5 5-16,-3 2-4 15,0 0 2-15,2 2-7 16,-1-1 5-16,1 0-4 0,2 1 1 16,1-1 1-16,0-2-2 15,2 1-1-15,1 0 2 16,2 0 6-16,1 2 4 16,1 0 1-16,-4 1-6 15,-1 0-7-15,-2 0 1 16,1 0-1-16,-1 0 1 15,1 1-1-15,3 2 0 16,-3 2 3-16,5 1-3 16,-4 1 0-16,4-1-1 15,-2-3 1-15,0 3 0 16,0-4 0-16,0 1 0 16,0-2 1-16,2-1 0 15,1 0 1-15,-8 0-1 0,-2 0 6 16,0 0 5-16,5 0 12 15,5-4 11-15,-1 3-19 16,2 0-3-16,-3-2-12 16,0 0 0-16,1 0 0 15,-1-2-1-15,2 2 5 16,-2-2 6-16,-4 1 6 16,0-1-12-16,3 1-4 15,1 3 2-15,3 0-2 16,2 1 2-16,-3 0-3 15,0 0-2-15,0 0 2 0,0 0 0 16,-2 0 0 0,1 0 0-16,0 0 0 0,-1 0-1 15,1 0 1-15,-1 0 1 16,1 0-1-16,-7 2 0 16,1 2 0-16,5-1 0 15,1 0 0-15,6 2-1 16,1 0 1-16,-3 2-2 15,-2 2 2-15,2 1 0 16,0-2 0-16,-2 1 0 16,2-3 0-16,-2 2 1 15,-2 0-2-15,5 0 1 16,-2-1 0-16,1 0 0 16,0 2-1-16,1 2 0 15,1-2 0-15,-5 5-2 0,3 1 1 16,-2 2 1-1,-2 3 0-15,1-1 1 0,-1 1 0 16,1-2 0-16,1-3 0 16,0 2 0-16,2-5 0 15,1 0 0-15,-1 0 0 16,3-2 0-16,0 0 0 16,-1 4-1-16,4-1 1 15,-3 3-2-15,2 1 2 16,0 3-2-16,0-2 1 15,-1 0 1-15,2 1 0 16,0-2 1-16,2 0 1 0,1-1-2 16,0 0 0-16,0-1-2 15,0 1 1-15,0-1 0 16,6 1 1-16,4-2 2 16,4 0 0-16,-2 0-1 15,4-1 1-15,-1 0-3 16,1-2 3-16,1 0-1 15,2 0-1-15,1 0 0 16,2-3 1-16,0-2-1 16,4 2 1-16,2-2 4 15,0 0-5-15,2-2 2 16,-1 0-1-16,-2-1 0 16,-1 0-1-16,0-3 4 15,-3 0-3-15,3 2-1 16,-3-1 0-16,2-1 1 0,2 4 0 15,-1-4-1-15,4 1 0 16,0 2-1-16,1 2 1 16,-1-4 0-16,-3 1 0 15,1-2 2-15,-4 1-4 16,-1-1 5-16,-1 0-2 16,-1 0-1-16,-1 0 0 15,2 0 2-15,-3 0-1 16,6-3 0-16,-2-3 0 15,4-2-1-15,-2-1 6 16,5-2-3-16,-6 4 5 16,-2-3 4-16,-4 1-3 0,-1 1 3 15,-1-1-8-15,-2 1 3 16,3-2 2-16,1-1-5 16,3 1 0-16,1-2-3 15,0 2 0-15,2-2 0 16,-4 2 3-16,-2 1-4 15,-2 2 1-15,-4 0 0 16,-2 2 4-16,1-1-3 16,-2-1 1-16,0 0 4 15,3-1-2-15,4-3-3 16,3-4 0-16,0 1-1 16,-3-1 0-16,3 1-1 15,-5 2 2-15,-4 1-1 0,2 0 2 16,-3-4 3-16,0 1 0 15,1-1 6-15,-3-3-10 16,0-2 18-16,-4-2-11 16,3 2-2-16,-1-1 4 15,-3 4 2-15,1-3-10 16,-3 3-1-16,0-4-4 16,0 1 4-16,0 0-2 15,0-2 0-15,0 2 0 16,-10 0-5-16,-4 1 3 15,-5 2-1-15,-9 0-14 16,-10 5-22-16,-11 5-25 0,-9 1-45 16,0 2-120-16,10-1-365 15</inkml:trace>
</inkml:ink>
</file>

<file path=ppt/ink/ink2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5-05-14T15:10:25.906"/>
    </inkml:context>
    <inkml:brush xml:id="br0">
      <inkml:brushProperty name="width" value="0.05292" units="cm"/>
      <inkml:brushProperty name="height" value="0.05292" units="cm"/>
      <inkml:brushProperty name="color" value="#FF0000"/>
    </inkml:brush>
  </inkml:definitions>
  <inkml:trace contextRef="#ctx0" brushRef="#br0">19613 8311 38 0,'0'0'261'0,"0"0"-138"16,0 0-52-16,0 0-10 15,0 0-12-15,0 0-8 16,0 0-8-16,-3-12 22 16,3 4 2-16,4-3-20 15,9 0 8-15,4-5-19 16,4-2-13-16,5 1-4 15,0 0-4-15,1 2-1 16,-1 2-2-16,-4 5-1 16,2 0-1-16,-2 7-2 15,-2 1-35-15,-7 0-70 16,-4 5-83-16,-6 8-107 0</inkml:trace>
  <inkml:trace contextRef="#ctx0" brushRef="#br0" timeOffset="341.17">19380 8867 529 0,'0'0'166'16,"0"0"-85"-16,0 0-19 16,0 0-23-16,0 0-23 15,0 0 9-15,75-62-13 16,-39 42-4-16,0-4-7 15,8 3-1-15,4 0-1 16,-2 5-25-16,0 6-21 16,-5 3-87-16,-8 4-90 0</inkml:trace>
  <inkml:trace contextRef="#ctx0" brushRef="#br0" timeOffset="849.66">19664 9418 470 0,'0'0'204'0,"0"0"-67"15,0 0-77-15,0 0-28 0,0 0-14 16,0 0-8-16,-3-7-3 16,3 7 7-16,0-3 11 15,0-5 1-15,15-4-13 16,9-6-13-16,13-3 0 15,3-4 0-15,9 1-13 16,-1 0-33-16,1 6-37 16,-7 4-111-16,-12 10-175 15</inkml:trace>
  <inkml:trace contextRef="#ctx0" brushRef="#br0" timeOffset="1346.46">19737 10023 538 0,'0'0'111'0,"0"0"-94"16,0 0-11-16,0 0 7 15,0 0 17-15,0 0 7 16,-12 0 44-16,12 0-11 16,2-6-20-16,15-5-16 15,9-5-30-15,6-1-3 16,4 0 1-16,0 0-1 15,0 5 0-15,-3 2-1 0,-6 3 0 16,-5 4-12-16,-6 3-32 16,-11 0-101-16,-5 0-242 15</inkml:trace>
  <inkml:trace contextRef="#ctx0" brushRef="#br0" timeOffset="1511.39">19802 10123 692 0,'0'0'96'0,"0"0"-96"16,0 0-119-16,0 0-263 0</inkml:trace>
  <inkml:trace contextRef="#ctx0" brushRef="#br0" timeOffset="7209.35">17276 7235 31 0,'0'0'511'0,"0"0"-359"16,0 0-94-16,0 0 29 16,0 0-38-16,0 0-22 15,0 0-14-15,0 0 7 16,-2-19-5-16,-2 15 13 15,4 2-17-15,-3-4-5 0,3 4 0 16,-2-1-2-16,1-1-4 16,-2-1 1-16,-2 2-2 15,-3-5 1-15,2 3 0 16,-3-4 0-16,-4 1-1 16,-1 0 1-16,-6-4-3 15,-2 2 2-15,-3-2-2 16,1 3 3-16,1 1 0 15,-2 0-3-15,1 4 1 16,-4 3-1-16,-7 1-2 16,-4 0-3-16,-4 0 3 15,-2 0 5-15,-2 0 1 0,2 5-1 16,-3 1-1-16,7 1-1 16,-2-1 2-16,5 0 0 15,1 2 1-15,1 1-1 16,-4-1 0-16,3 1-1 15,1 2 1-15,3-1 0 16,5-1 1-16,7 2-1 16,2-1 0-16,3 5-1 15,2 2-3-15,2 0 4 16,-4 4-3-16,2 1 2 16,0 2 2-16,-1 0-1 15,2 0 0-15,0-2 0 16,1 3 0-16,-1-3 0 0,2 2-2 15,0 0 1-15,5-1 0 16,-1 1 0-16,5 4 1 16,2 1 0-16,0 1 0 15,0 3 0-15,0 1 0 16,0-1 1-16,11-2-1 16,2 1 1-16,5-3 0 15,0-3-1-15,4 1 2 16,4-6 0-16,3-3-1 15,3-2 1-15,8-3-1 16,6-4 1-16,4-1 1 16,6-3 0-16,3-3-1 15,-3-2-2-15,-4 0 0 0,-2 0 0 16,0-10 0-16,3-4 1 16,3-3-1-16,7-5 1 15,2-2-1-15,6-8-1 16,-1-8 1-16,1-4 4 15,-2-7-4-15,-3-4 2 16,-10-2 2-16,-8 0-2 16,-17 6 7-16,-11 0 7 15,-10 1-10-15,-10 1 7 16,0 3 0-16,-18 2 10 16,-12 1-6-16,-12 4-9 15,-13 0-6-15,-14 7 10 16,-14 8-8-16,-17 10-4 15,-16 14-12-15,-7 7-46 0,-2 27-12 16,6 1-55-16,10-9-324 16</inkml:trace>
  <inkml:trace contextRef="#ctx0" brushRef="#br0" timeOffset="12137.35">10455 7803 313 0,'0'0'66'15,"0"0"-51"-15,0 0-1 0,0 0 5 16,0 0 6-16,0 0 3 16,0 0 14-16,25-13 1 15,-16 11-15-15,-1 0-5 16,2 1-1-16,-3-1-11 15,4 1-3-15,4 1-5 16,4 0 0-16,10 0-2 16,4 0-1-16,14 0 3 15,10 0 1-15,7 0-1 16,8-1 4-16,2 1-3 16,-1 0 6-16,-1 0 5 15,1 0-8-15,-5 0 1 16,5 0-6-16,4 0 1 0,-2 0-2 15,-3 0-1-15,-8 1 1 16,-10-1-2-16,-4 0 1 16,-1 0 0-16,3 0 0 15,4 0 0-15,2 0 0 16,-2 0 1-16,-2-1 0 16,-8-1-1-16,-5 2 0 15,-2 0 0-15,0 0 0 16,-3 0 0-16,0 0 0 15,3 0 0-15,-4 0 1 16,4 0-1-16,-2 0 0 16,1 0 0-16,-5 0 0 0,2 0 0 15,-2 0 2 1,4-4 0-16,1-2-2 0,-3 2 1 16,1-3-1-16,-1 1 0 15,-2-1 0-15,-1 0 0 16,-2 1 2-16,-3-1-2 15,0 3 0-15,-2-2 0 16,0 1 0-16,1-2 0 16,-1-1 0-16,-2 1 0 15,0 0 1-15,0-3 4 16,-4 0 13-16,1-2 11 16,0 1-5-16,1 0-15 15,-3-1-7-15,-1 3-2 0,-1-1 1 16,0-1 0-1,-2-2 3-15,0-1 4 0,-4 1 2 16,0-3 5-16,-1 3 13 16,-3-4-18-16,-1-1 4 15,-1 1 1-15,-1-2-12 16,0 1 0-16,-1 1-1 16,-2 1 2-16,0 0-1 15,0 1-2-15,0-1-1 16,-10 2 0-16,-6 0 0 15,-8 0-1-15,-8 0 0 16,-6 0 0-16,-5 2 2 0,-5 0-1 16,3 2 2-1,-1 2-1-15,4 0-1 0,3-1 1 16,1 1 0 0,-1 0 4-16,-1 1-4 0,1 0 5 15,-1 0-2-15,4-1-4 16,2-2 7-16,-1 3-3 15,1 0-2-15,-2-1 0 16,1 3-2-16,2 1 2 16,1-1 1-16,4 2 0 15,4-1 5-15,-1 1-5 16,0 1 0-16,4-3-3 16,-2 4 2-16,1-4-1 15,-2 1 2-15,-2 0-3 16,-3 0 0-16,-4 1 1 0,-3 0-1 15,0-1 0 1,-5 0 0-16,0 0-1 0,-5 2 1 16,-2 2 0-16,-1 0 0 15,3 0 0-15,1 0-1 16,8 0-1-16,2 0 2 16,4 2 0-16,0 2 3 15,-1-1-3-15,1-2 0 16,-2 1 1-16,2-1-1 15,1 2 0-15,2-1 0 16,2 1 0-16,4 0 0 16,-3 0-1-16,2 1 0 0,-2-1 1 15,0 0-2 1,1 3-1-16,0-1 3 0,1 1-2 16,-2 0-6-16,1 1 4 15,1-3 4-15,1 2-1 16,2-3 2-16,0-1-2 15,2 1 2-15,-3 0 1 16,1-2-2-16,0 1 2 16,-2-2-2-16,-2 2 1 15,0 1-1-15,-1 0 0 16,-1 1-1-16,1-1 1 16,-2 0 1-16,2-2-1 15,-2 2 0-15,-3 0 3 0,-3 1-3 16,-1 0 0-1,0 0-3-15,2 0 6 0,4-1-6 16,6 2 6-16,4-2-3 16,-2 0 2-16,8 0-1 15,1 3-1-15,3-4 0 16,2 2 0-16,-1 3-1 16,1 2 0-16,-2 4 0 15,-1-1-3-15,-1 2 4 16,1 0 1-16,1 0-1 15,2 1-1-15,-2-1 0 16,2 1 2-16,0 2-2 0,0 1 1 16,2 2 0-1,1-2 0-15,-1 1 0 0,4-1-2 16,0-1 2-16,0-1-2 16,0-2 1-16,7 0 0 15,6-2-4-15,1 1 4 16,6-2 0-16,7-1 0 15,7 0 1-15,8-1 0 16,0-2-2-16,-2 1-14 16,0-3-5-16,-7 3 11 15,-5-4 1-15,-8 0-4 16,-9-1 13-16,-5 0-1 16,-6-1 1-16,0 1 1 15,0-3 7-15,0 0 21 16,0 0 9-16,0 0-6 0,-4 0 0 15,-3 0-12-15,1 0-6 16,1 0-14-16,2 0 0 16,2 0-4-16,1 0-6 15,-2 0-36-15,-2 0-38 16,1 14-21-16,-3 3-7 16,2-6-112-16</inkml:trace>
  <inkml:trace contextRef="#ctx0" brushRef="#br0" timeOffset="15202.14">6446 8188 686 0,'0'0'69'0,"0"0"28"16,0 0-76-16,0 0-11 15,0 0-2-15,87-64-8 16,-60 64 0-16,-3 0-1 15,2 5 0-15,-4 10 0 16,-3 6-4-16,-5 4 2 0,-7 1 1 16,-4 1 1-1,-3 4-10-15,0-4 11 0,-3 0 2 16,-6-2-1-16,2-3 2 16,2-4-2-16,0-4-1 15,5-4-1-15,0-2-5 16,0-5-4-16,8-3 2 15,13 0 8-15,12-11 5 16,10-13-1-16,11-5 0 16,-2-3-4-16,0 3 0 15,-10 3 1-15,-13 9-1 16,-13 4 2-16,-12 6 13 16,-4 5 30-16,0 0-28 15,0 2-17-15,0 0-13 16,0 0-4-16,0 9 14 15,0 6 3-15,2-1 1 0,5-2-1 16,5 1 0-16,-1-9 1 16,5-4 0-16,-1 0 5 15,6-7-1-15,-3-12 1 16,-3-1 2-16,-9-2 16 16,-6 1 11-16,0-2-11 15,-11 3-8-15,-13 5-16 16,-12 8-4-16,-9 7-18 15,-2 2-41-15,-4 21-29 16,9 2-123-16,8-5-251 16</inkml:trace>
  <inkml:trace contextRef="#ctx0" brushRef="#br0" timeOffset="15817.02">6566 8774 636 0,'0'0'173'0,"0"0"-101"16,0 0-23-16,0 0-23 15,0 0-23-15,0 0-2 16,-10-9-2-16,7 9-4 16,3 0 1-16,0 0-3 15,0 10-4-15,0 12 10 16,0 5 1-16,0 2 1 16,0 4-1-16,0-1 3 15,0 0-3-15,0-1 0 16,0-1-14-16,3-2-26 15,7-9-101-15,0-9-104 16</inkml:trace>
  <inkml:trace contextRef="#ctx0" brushRef="#br0" timeOffset="16132.84">6796 8716 860 0,'0'0'59'16,"0"0"-14"-16,0 0-45 16,0 0-3-16,0 0-18 0,0 0 9 15,15 8 12-15,3 11 0 16,4 3 0-16,3 1 1 16,4 0-1-16,-1 4 0 15,-3-5 0-15,-3-2 2 16,-8-5-2-16,-8-2-1 15,-1-2 1-15,-5 0-1 16,0-2 1-16,-7 2 0 16,-14 0 0-16,-9-2-29 15,0-6-55-15,2-3-74 16,3 0-78-16,8-19-133 16</inkml:trace>
  <inkml:trace contextRef="#ctx0" brushRef="#br0" timeOffset="16295.33">6906 8671 566 0,'0'0'168'15,"0"0"-43"-15,0 0-38 16,0 0-72-16,0 0-6 16,0 0-9-16,112-82-1 15,-64 75-19-15,12 1-48 16,-2 2-118-16,-6 3-220 15</inkml:trace>
  <inkml:trace contextRef="#ctx0" brushRef="#br0" timeOffset="16805.52">6495 9450 403 0,'0'0'171'16,"0"0"-30"-16,0 0-44 16,0 0-36-16,0 0-32 0,0 0-29 15,0 6-11 1,0 19 9-16,0 9 2 0,0 10 0 16,0 4 1-16,5-2-1 15,1 0 0-15,2-2-42 16,3-10-61-16,2-10-63 15,0-14-143-15</inkml:trace>
  <inkml:trace contextRef="#ctx0" brushRef="#br0" timeOffset="17415.64">6717 9474 37 0,'0'0'705'0,"0"0"-618"0,0 0-87 16,0 0-18-16,0 0 2 16,0 0 16-16,19 41 1 15,-4-16 4-15,-1-1 10 16,3 0-7-16,-3-5-7 16,-1-5 2-16,-2-8 0 15,-1-4 3-15,1-2 4 16,-1-2 2-16,2-18 2 15,-2-6 1-15,-6-5-5 16,0-1-10-16,-4 3-1 16,0 2-16-16,-9 7 16 15,0 0 0-15,5 1 0 0,4 1 1 16,0 0-4-16,5 1 4 16,8 3 0-16,10 5 4 15,-3 8-3-15,1 1-1 16,-1 0-3-16,0 5 2 15,-3 7-2-15,-3 3 1 16,-2 4-1-16,-4 3-1 16,-2 4 2-16,-2 1 1 15,2-3 1-15,1 1-2 16,1-6-21-16,5-4-24 16,4-6-2-16,2-9-12 15,8 0 25-15,-3-15-8 16,-2-11 44-16,-4-2 53 15,-4-3 26-15,-7-2 9 16,-7-1-12-16,0 0-29 0,-1 1 11 16,-16 5-19-16,-5 4-5 15,-8 10-19-15,-4 7-15 16,-17 7-16-16,-9 14-22 16,-2 17-42-16,15 6-43 15,19-5-107-15,20-10-243 16</inkml:trace>
  <inkml:trace contextRef="#ctx0" brushRef="#br0" timeOffset="18614.44">6474 10137 746 0,'0'0'93'0,"0"0"-4"16,0 0-40-16,0 0-44 16,0 0-5-16,0 0 0 15,-5-50-2-15,11 49 1 16,0-3 2-16,-1 3 0 16,-1-1-1-16,1 0 0 15,-5 1 2-15,4 1-2 16,-4 0 1-16,0 0 0 0,0 0-1 15,0 0 0 1,0 0-1-16,0 0 1 0,0 0 0 16,0 0 1-16,0 0 0 15,0 0-1-15,0 0 4 16,0 0-4-16,0 0-1 16,0 0 1-16,0 0 1 15,0 0-1-15,0 0-1 16,0 0 1-16,0 0 1 15,0 0 0-15,0 0-1 16,0 0 2-16,0 0 1 16,0 0 7-16,0 0 2 0,0 0-8 15,-4-1-4-15,4 1-1 16,0 0 1-16,0 0-2 16,0-1-2-16,0-1-2 15,0-5-5-15,16-7 2 16,9-1-5-16,5-5 10 15,-2 5 4-15,-2 4 0 16,-4 4 0-16,1 5-1 16,-3 2-5-16,-1 0-17 15,-6 5-8-15,-1 9 13 16,-8 5 3-16,-4 0 1 16,0 3 4-16,-3-5 7 15,-6-1-3-15,2-6 5 16,4-4 0-16,3-2 1 15,0 1-16-15,0-3-10 0,0 4 12 16,6-3 12-16,7 0 2 16,4 0 1-16,2 4 0 15,-1 0-1-15,3 4-2 16,-5 5 1-16,-1 1 1 16,-4 3 0-16,-8 0 1 15,-3 0 0-15,0-3 1 16,-3-2 0-16,-11-3 6 15,-2 2 1-15,2-3-3 16,-2-2 0-16,5-4-4 16,1-5-2-16,9 0-34 15,1-22-42-15,12-15-357 0</inkml:trace>
  <inkml:trace contextRef="#ctx0" brushRef="#br0" timeOffset="18898.39">6996 9960 554 0,'0'0'178'0,"0"0"-39"16,0 0-80-16,0 0-56 15,0 0-3-15,0 0-16 16,-15 37 14-16,18-6 2 16,9 5 1-16,7 1-1 15,2-3 3-15,1-4 3 16,1-2-2-16,-7-9 0 0,-5-2-1 15,-1-5-1 1,-5-2 0-16,-4-4 0 0,-1-2 2 16,0 0-1-16,0 2-3 15,-18 4-1-15,-19 3-18 16,-14 3-18-16,-6-1-46 16,5-5-45-16,13-10-37 15,19 0-133-15</inkml:trace>
  <inkml:trace contextRef="#ctx0" brushRef="#br0" timeOffset="19092.82">7039 9980 746 0,'0'0'123'16,"0"0"-40"-16,0 0-23 15,0 0-29-15,0 0-31 16,0 0 0-16,81-61 0 15,-20 39-1-15,9 1-11 16,7 1-36-16,1 0-27 16,-8 1-117-16,-13-4-214 15</inkml:trace>
  <inkml:trace contextRef="#ctx0" brushRef="#br0" timeOffset="25174.45">14944 8900 124 0,'0'0'89'0,"0"0"-28"16,0 0 1-16,0 0-43 16,0 0-12-16,0 0 3 15,0 0 19-15,5-26 2 16,-5 21 20-16,0 0-9 15,0 1-15-15,0 1 16 16,0-1 18-16,0 1-36 16,0-1 12-16,0 4-3 0,0-2-2 15,0 2-2-15,0 0-10 16,0 0-12-16,0 0-8 16,0 0-8-16,3 0-7 15,0 4 1-15,3 6 14 16,0-1 0-16,-2-1-1 15,1-2 1-15,-2-1 1 16,1-5-1-16,-1 0 3 16,2 0 2-16,8 0 24 15,4-20 17-15,8-6-28 16,2-3-9-16,-1 0-5 16,-3 1-4-16,-6 4 0 15,0 7-7-15,-6 7-60 16,-4 6-128-16,-5 3-150 15</inkml:trace>
  <inkml:trace contextRef="#ctx0" brushRef="#br0" timeOffset="25304.35">15139 8824 342 0,'0'0'143'0,"0"0"-55"16,0 0-88-16,0 0-4 15,0 0-210-15</inkml:trace>
  <inkml:trace contextRef="#ctx0" brushRef="#br0" timeOffset="40900.72">15150 9503 37 0,'0'0'490'0,"0"0"-436"16,0 0 16-1,0 0-15-15,0 0-38 0,0 0-2 16,0 0 7-16,-30-25 5 16,30 25 11-16,0 0-15 15,0 0-14-15,0 0-7 16,0 0-2-16,0 0-3 16,0 0-1-16,0 0-1 15,0 0 5-15,0 0 0 16,0 0 0-16,0 0 1 15,11-4 1-15,6-5 0 16,4-4 1-16,3-6 1 16,0 0-1-16,-3-1-3 15,-1-2 1-15,-3 1-1 16,-3 4-1-16,-5 5 1 0,-2 3 0 16,-2 7 0-16,-2 2-138 15,-3 0-190-15</inkml:trace>
  <inkml:trace contextRef="#ctx0" brushRef="#br0" timeOffset="41064.27">15308 9492 147 0,'0'0'518'16,"0"0"-419"-16,0 0-51 0,0 0-48 15,0 0-12-15,0 0-320 16</inkml:trace>
  <inkml:trace contextRef="#ctx0" brushRef="#br0" timeOffset="51251.01">15180 9962 527 0,'0'0'139'16,"0"0"-76"-16,0 0-1 0,0 0-15 16,0 0-19-16,0 0-19 15,0 0-1-15,0 0 0 16,0-1-8-16,0 1-2 15,0 0-5-15,0 1 2 16,0 10 3-16,-4 1 2 16,1 3 0-16,-1-1 2 15,4-2-2-15,-1 0 0 16,1-3-13-16,0-3-8 16,0-3 6-16,0-3 12 15,12 0 3-15,12-9 6 0,11-14 2 16,12-7-2-16,2-8-4 15,-5 4 1-15,-7 1 9 16,-7 5 5-16,-5 5-4 16,-3 4-2-16,-8 8-11 15,-2 7-12-15,-10 1-141 16,-2 2-251-16</inkml:trace>
  <inkml:trace contextRef="#ctx0" brushRef="#br0" timeOffset="51423.43">15548 9824 568 0,'0'0'163'0,"0"0"-57"16,0 0-49-16,0 0-25 16,0 0 0-16,0 0-32 15,0-9-2-15,0 11-104 16,-10 9-189-16,-5 2-206 15</inkml:trace>
  <inkml:trace contextRef="#ctx0" brushRef="#br0" timeOffset="56361.32">22102 10497 233 0,'0'0'62'16,"0"0"11"-16,0 0 2 16,0 0-13-16,0 0-36 15,0 0 12-15,0 0 11 16,-6-30-9-16,4 23-20 15,-3 0-4-15,1 1 0 16,-1-4 12-16,-1 3 11 16,-2 0-30-16,1 2-2 15,0 1 0-15,-9-2-3 16,0 1-4-16,-1 0-1 16,0 1 1-16,2-1 2 15,3 0 4-15,-2-2 3 16,-3-1-7-16,-2 0-2 0,-5 0 4 15,1-1-4-15,-5 1 0 16,-2-2 2-16,-1 2-2 16,-4 1 1-16,0 0-1 15,1 0 4-15,-2 2-3 16,0 0-1-16,0-1 1 16,2 2 0-16,1-1-1 15,3 3 0-15,3-3 2 16,3 3 2-16,2 0-4 15,0-1 1-15,-1 3 0 16,1 0-1-16,-2 0-1 16,2 0 1-16,2 0 0 0,-2 0-1 15,1-1 2-15,-3 1-2 16,-4-1 3-16,-2 1-2 16,-3 0 0-16,-5 0 0 15,2 0-1-15,-3 0 2 16,-3 0-1-16,3 0 0 15,2 1 0-15,4 3 0 16,2 0 0-16,2-1 0 16,3 0 0-16,-3 3-1 15,1-1 1-15,-2 3-1 16,-2-1-1-16,-1 1 2 16,-2 1 0-16,1-1 0 15,-1 0 0-15,0 2 0 16,1 0-1-16,-1-2 2 15,4 1 1-15,1-4-1 0,3 3-1 16,1-2 1-16,0 2 0 16,-4 1 0-16,3 3-1 15,-3 1 0-15,2 1-1 16,2 0 3-16,3 3-2 16,5 2 0-16,-1 1 0 15,5 4-1-15,2 3 1 16,2 3 0-16,4 3 0 15,-1 1-1-15,4-2-1 16,3 3 1-16,0-1 2 16,0-2-2-16,0-6 2 15,0 4-2-15,7-4 1 16,5 0-2-16,0 1 1 16,7 0 1-16,3-1 0 0,7 4 0 15,5-1 1-15,8 2 1 16,8-2-2-16,6-4 2 15,1-3-1-15,1-4-1 16,3-3 3-16,3-5-1 16,4-3-1-16,4-2 2 15,-1 0-3-15,4-2 1 16,0-2 1-16,4-1 0 16,1 0-2-16,0 0-2 15,-1-4-4-15,-6-6 3 16,-2-2 3-16,-5-1 2 0,-4-2 1 15,-5 0 7-15,-7-2 1 16,-6-1 6-16,-5-2-9 16,-5-3 8-16,-2-2-1 15,-2-2 3-15,-2-1-9 16,2 1-6-16,1 0-2 16,-6 3 0-16,-2 1 1 15,-7 3 0-15,-3 1 1 16,-4 1 5-16,-2-1-1 15,-1-2 1-15,-2-3-2 16,-1-3 1-16,0-2 1 16,-2-1 5-16,2-3 4 0,2-1-9 15,-3 1-4-15,0 0-1 16,0 7 3-16,-2-1-3 16,0 4 6-16,0 0-2 15,-8 1-7-15,-5 1 0 16,-5 1-1-16,-9 3-5 15,-13 5-9-15,-15 3-32 16,-16 8-47-16,2 1-59 16,21 0-45-16,27 2 79 15,21 2-13-15,21 0 38 16</inkml:trace>
  <inkml:trace contextRef="#ctx0" brushRef="#br0" timeOffset="56511.1">21722 10377 226 0,'0'0'183'15,"0"0"-54"-15,0 0 0 0,0 0-41 16,0 0-48-16,0 0-30 16,-1 0-7-16,-7 0-3 15,-4 3 0-15,0 11-25 16,0 6-77-16,0 2-40 16,8-2-69-16</inkml:trace>
  <inkml:trace contextRef="#ctx0" brushRef="#br0" timeOffset="58662.86">23819 10444 180 0,'0'0'102'16,"0"0"-45"-16,0 0 12 15,0 0-47-15,0 0-6 16,0 0-16-16,-29-38 7 15,16 33 6-15,-3-2 4 16,0-1 9-16,-8 2 9 16,-6-2-12-16,-6-1-16 0,-5 1 1 15,-1-1-2-15,1-1-5 16,-5 2 4-16,1-2-3 16,-4 2-2-16,4-1 4 15,-2 0-4-15,3 2 2 16,0 0-1-16,0 0 11 15,0 1-9-15,0-2 6 16,3 2-1-16,3-1-4 16,7 3 5-16,2 0 5 15,5 0-2-15,-2-1-2 16,-1 4 6-16,-3-3-13 16,0 3 2-16,2 1-1 15,1-3 2-15,-2 1-2 16,2 2-1-16,-2 0-2 15,1 0 0-15,0 0 1 0,1 0-2 16,3 0 0-16,-3 6 0 16,5 4 0-16,-5-1-2 15,2 3 2-15,-2-2 0 16,0-1 0-16,4 1-1 16,1-1 1-16,1 1 0 15,2 0 0-15,-4 5-1 16,0 1-2-16,-1 0 0 15,3 3 2-15,-3 2 1 16,0 0 0-16,2 4 1 0,1-2-1 16,0 2 2-16,2-2-2 15,2 1 0-15,1-1 0 16,2 0 1-16,3-2-1 16,1-1 0-16,4 1 1 15,5-1-1-15,1 2 0 16,0 2 0-16,0 1 1 15,0 4 0-15,7-2 0 16,8 1 2-16,0 3-2 16,6-2 1-16,4-1-1 15,5 0 0-15,3-4-1 16,9 3 5-16,4-4 2 16,5 0 14-16,7-1-8 15,-2 1-4-15,6-3-4 16,1-3-2-16,4-2 3 0,9-4 0 15,-3-3-1-15,6-3-3 16,-7-5-2-16,2 0 1 16,1-2 1-16,1-10 1 15,-3-5 0-15,-1-1 6 16,-6-2 9-16,-2-3-5 16,-2-1-5-16,-3-1-7 15,-5-1 4-15,-6-5-4 16,-6 1 11-16,-7-4-2 15,-5 1 1-15,-7 1-6 16,2-1-1-16,-3 4 1 16,-3-1-2-16,0 3-3 0,-3 1 1 15,-1-1 3 1,0 2-2-16,-5 0 0 0,-2 0 6 16,-4-1 3-16,0 1 2 15,-4-3 2-15,0-2-5 16,0-3 2-16,-4-1 2 15,-6 0-2-15,-2-2-2 16,-1 4 3-16,0 3-10 16,-2 7-3-16,1 6-2 15,-7 5-2-15,-7 7-26 16,-10 4-17-16,-8 5-10 0,0 22-12 16,1 7-42-1,14 3-22-15,13-7-29 16,18-8-132-16</inkml:trace>
  <inkml:trace contextRef="#ctx0" brushRef="#br0" timeOffset="58816.08">23723 10398 315 0,'0'0'138'0,"0"0"-3"16,0 0-67-16,0 0-5 16,0 0-32-16,0 0 4 15,-4-18-18-15,-2 18-17 16,-4 0-7-16,-3 1-69 15,-5 15-32-15,-1 0-18 16,2-6-177-16</inkml:trace>
  <inkml:trace contextRef="#ctx0" brushRef="#br0" timeOffset="108759.34">19543 13063 563 0,'0'0'90'0,"0"0"26"16,0 0-92-16,0 0 0 0,0 0 2 15,0 0-14-15,0 0 12 16,0 0 10-16,0 0-8 16,0 0-11-16,0 0-3 15,0 0-5-15,2-2 5 16,8-6-5-16,2-8-7 15,15-5 0-15,6-9 1 16,7-6 0-16,7-3-1 16,-2 3-1-16,-6 11-18 15,-12 10-1-15,-12 15-36 16,-9 0-125-16,-6 15-97 16</inkml:trace>
  <inkml:trace contextRef="#ctx0" brushRef="#br0" timeOffset="109061.98">19382 13590 522 0,'0'0'140'16,"0"0"-6"-16,0 0-88 0,0 0-22 15,73-85 3-15,-37 61 1 16,2 2-6-16,3-1-13 16,2 3-8-16,-1 4 2 15,-3 5-3-15,-3 3 0 16,-7 7-24-16,-5 1-35 15,-9 0-111-15,-8 3-175 16</inkml:trace>
  <inkml:trace contextRef="#ctx0" brushRef="#br0" timeOffset="109446">19582 14195 604 0,'0'0'130'0,"0"0"-19"0,0 0-63 15,0 0-13-15,0 0-10 16,0 0-10-16,24-58-3 16,-5 41-1-16,5-3-6 15,4 1-3-15,6 2-2 16,1 3-1-16,4 1-26 15,8 2-44-15,1 0-128 16,-2 0-284-16</inkml:trace>
  <inkml:trace contextRef="#ctx0" brushRef="#br0" timeOffset="109827.83">19545 14637 600 0,'0'0'104'16,"0"0"-54"-16,0 0-43 0,0 0 8 16,0 0 9-16,0 0-2 15,82-33-1-15,-42 11-10 16,6-1-5-16,0 1-3 15,2 4-3-15,1 2-52 16,-7 2-100-16,-2 3-181 16</inkml:trace>
  <inkml:trace contextRef="#ctx0" brushRef="#br0" timeOffset="110515.91">19620 15313 85 0,'0'0'348'16,"0"0"-221"-16,0 0 10 16,0 0-16-16,0 0-47 15,0 0-33-15,-7 0-18 16,10 0-18-16,15-8-4 15,10-2-1-15,7-5 1 16,2 3 0-16,-1 1-1 16,-2 1 2-16,0 3-1 15,-1 3 1-15,-3 4-2 0,-5 0-11 16,-8 0-34-16,-11 8-65 16,-6 3-113-16,-6 0-152 15</inkml:trace>
  <inkml:trace contextRef="#ctx0" brushRef="#br0" timeOffset="112858">19586 16046 413 0,'0'0'100'16,"0"0"-37"-16,0 0 5 16,0 0-16-16,0 0-10 15,0 0 1-15,0-5 5 16,0 2-20-16,0-1-4 15,0 2 10-15,0-1-22 16,0 3 7-16,0 0 3 0,0 0-17 16,0 0 3-1,0 0-3-15,0-2 2 0,1-5 6 16,12-3 2-16,7-5-12 16,9-7-2-16,5-2 3 15,7-6 0-15,3-2 2 16,-2 4-5-16,1 2-1 15,-4 1 0-15,-6 7 0 16,-10 5-3-16,-7 6-26 16,-10 5-26-16,-6 2-24 15,0 0-116-15,-9 0-93 16</inkml:trace>
  <inkml:trace contextRef="#ctx0" brushRef="#br0" timeOffset="116021.7">17170 11901 296 0,'0'0'157'0,"0"0"-65"16,0 0-2-16,0 0-32 0,0 0 10 16,0 0-27-16,-14-41 1 15,5 30-2-15,2 1-8 16,-1 0-11-16,1 0-7 16,-2 3-6-16,2 0-6 15,-5 2-2-15,0-1 1 16,-6 3-1-16,-2-1 0 15,-8 2-1-15,-8 2 0 16,-13 0-2-16,-10 0-1 16,-7 7 0-16,-3 6-3 15,2 1 2-15,4 1-4 16,7 1 5-16,5 1-1 16,5 0 3-16,6-1-3 0,2 0 3 15,5 1 1 1,1-3-1-16,2 3 2 0,-2 3 0 15,0 3-1-15,-1 1 1 16,0 1-1-16,3 2-1 16,5 2 1-16,3 5 0 15,5 4-1-15,0 4 1 16,2 3 0-16,2-1 1 16,3 0 0-16,1 2 0 15,3-1 0-15,3 5 1 16,2-3-1-16,1-6-1 15,0-2 1-15,9-6-3 0,9-5 3 16,5-1 0 0,4-4 0-16,7-2-1 0,5-3 1 15,9-6 0 1,14-7 0-16,13-5 1 0,16 0 1 16,8-15-2-16,3-9-2 15,0-2 0-15,-6-9-2 16,-5-5 0-16,-6-4 3 15,-5-2 1-15,-7-3 0 16,-7-1 1-16,-8 6-1 16,-12-1 2-16,-12 5-2 15,-10 0 0-15,-14-4 11 16,-5 1-5-16,-5-3 4 16,-1 0-4-16,-20 0 2 15,-10 0-3-15,-8-3 5 0,-6 3-6 16,-6-3 3-1,1 1 1-15,-1 6 10 0,0 5 5 16,-3 9-10-16,4 7-13 16,2 12 2-16,2 9-2 15,5 5-12-15,6 24-30 16,5 12-24-16,12 4-74 16,15-10-145-16</inkml:trace>
  <inkml:trace contextRef="#ctx0" brushRef="#br0" timeOffset="116173.05">17156 11943 660 0,'0'0'13'0,"0"0"40"15,0 0-40-15,-86 12-13 16,61 9-73-16,4 1-130 15</inkml:trace>
  <inkml:trace contextRef="#ctx0" brushRef="#br0" timeOffset="119033.18">10569 12455 136 0,'0'0'202'0,"0"0"-106"15,0 0-37-15,0 0-20 0,0 0-8 16,0 0-25-1,17-24-6-15,-2 24 0 0,1 0 0 16,8 0 1-16,3 0 1 16,9 0 3-16,2 2 1 15,10 6 6-15,5-2-7 16,2 5-1-16,9 1 0 16,-2 2-3-16,3-1 0 15,-1 1 0-15,1-2-1 16,3-2 4-16,3 0-4 15,2-2 1-15,1-2-1 16,-5 1-1-16,-6-3 1 0,1-1 0 16,-4-1-1-16,-1-2-4 15,-2 0 3-15,-4 0-5 16,-1 0 1-16,0 0 4 16,-4 0-2-16,1 0 3 15,-2 0 0-15,-2-5 1 16,3 1 0-16,-6-3 0 15,0 0 0-15,-2-1-1 16,-5-1-1-16,0 1 1 16,-1-2 1-16,2 0 0 15,4-3 3-15,1 1-2 16,2-1 2-16,-1-1-3 16,-2 0 4-16,3-2-4 0,-7-1 4 15,-2 0-4 1,1-1 6-16,-3-2-3 0,-1 1-1 15,-1-3-1-15,0-2 1 16,-3 0 8-16,-3 0 4 16,-6 2 22-16,0 0-19 15,-5 1-10-15,1 2-1 16,-7 2 1-16,-2 0-6 16,-2 2 0-16,-3 3 1 15,0 1 17-15,0 0-8 16,0 1 8-16,-8 0-1 15,1 1-4-15,-1-1 3 16,1 3-9-16,1-4-4 16,0 2 1-16,-2-2-4 0,-2 3-1 15,-2-2 1 1,-5 1 0-16,-3 2 0 0,-7 2-1 16,-6 0 0-16,-8-1 0 15,0 2 0-15,-8 1 0 16,-1-1 2-16,-2 1 0 15,0-1-1-15,3-1-1 16,1 0 0-16,5-3 2 16,0 3-1-16,-1-1 2 15,0-2 1-15,-2 5 0 16,-1-3 1-16,1 1 4 16,-2-1-3-16,5 0-2 15,-2 1 1-15,5 2-2 0,1-2 1 16,3 2 0-16,1-1-4 15,2 2 3-15,3 2-3 16,2 0 0-16,2 0 0 16,0 0 1-16,5 0 1 15,0 0-4-15,0 0 5 16,-2 0-6-16,1 0 6 16,4 2-4-16,0 1 2 15,6 0-2-15,-1-2 1 16,1-1 0-16,3 0 1 15,-2 0 0-15,-2 1 0 16,-5 1-1-16,-2 0-1 16,0 3 1-16,-2-1 0 15,-1 1 0-15,-2-2 0 0,4 1 0 16,-1-1 1-16,-2-1-1 16,0 1 0-16,1-1 0 15,-3-1-1-15,0-1 1 16,-2 2 1-16,-3 0 0 15,1 1 0-15,-2 3-1 16,0-1 2-16,-3 3-2 16,-2 0 0-16,-4 1 0 15,4-2 0-15,3 3 0 16,3-4 0-16,3 3 0 16,2-2 0-16,2 0 2 15,4 1-2-15,2-2 0 16,2 0 0-16,2-2 0 0,2 1 1 15,1-3-1-15,1-1 1 16,1 1-1-16,-4 0 0 16,-4 3 0-16,-5 0 0 15,-8 1 0-15,-6 1 1 16,-5 2-1-16,-6-2 0 16,3 1 2-16,5-1-2 15,9 0-1-15,7 0 1 16,10 0 1-16,2 0-1 15,3 3-2-15,0 1 0 16,1 3 1-16,-1 0 1 16,-2 3 0-16,1 0 0 0,-2 2 2 15,3-1-2 1,1 1 1-16,4-2 0 0,3-1-1 16,0 1 0-16,2 0-1 15,14 0 0-15,4 1 1 16,7-3 1-16,4-1 0 15,6-2 0-15,4 1 0 16,2-1 1-16,4-2-2 16,3-2-1-16,2-2-4 15,4-3-13-15,1-2-11 16,-1 0-42-16,-6-1-18 16,-8 1-37-16,-11 1-12 15,-14 1 29-15,-9 2-39 0,-8 0 60 16,0-1 88-1,-8-1 72-15,-6-1 89 0,1 3-62 16,0-1-13-16,5-1-16 16,1-2-14-16,2 1 2 15,2-2 16-15,2 0 2 16,1 0-39-16,0 2-35 16,0 3-2-16,0 9-98 15,0 1-33-15,0-3-180 16</inkml:trace>
  <inkml:trace contextRef="#ctx0" brushRef="#br0" timeOffset="122363.13">6451 12847 474 0,'0'0'111'15,"0"0"-43"-15,0 0-6 16,0 0-1-16,0 0-21 16,0 0 3-16,0 0-6 15,-13-17-13-15,13 17-20 16,0 0-4-16,0 15-11 16,0 15 8-16,0 11 2 15,0 9 1-15,1 8 0 16,6 0 2-16,1-3-2 0,0-5 0 15,1-12-11-15,-2-9-20 16,2-12-4-16,3-10-43 16,0-7 18-16,6 0-28 15,-5-15-93-15</inkml:trace>
  <inkml:trace contextRef="#ctx0" brushRef="#br0" timeOffset="122712.99">6656 12850 536 0,'0'0'88'0,"0"0"-73"16,0 0-6-16,0 0 12 15,0 0-10-15,13 81-3 16,5-59 1-16,7-4-2 15,-2-2 7-15,2 1-1 16,-1-2 1-16,-2 0-4 16,-4 2-3-16,-1-1-2 15,-8-2-1-15,-2-2-3 16,-5-4 0-16,-2 3 1 16,0-2 1-16,-14 4 10 15,-11 3 6-15,-5-2-10 0,-3-2-4 16,0-1-4-1,2-5-1-15,6-3-69 0,3-3-56 16,15 0-69-16,4-14-144 16</inkml:trace>
  <inkml:trace contextRef="#ctx0" brushRef="#br0" timeOffset="122945.4">6705 12791 388 0,'0'0'71'0,"0"0"67"16,0 0-4-16,0 0-43 15,0 0-51-15,18-79-13 16,6 63-13-16,10 0 0 16,2 4-9-16,4 1-5 15,3 5 0-15,-6 6-4 16,-2 0-37-16,-9 0-56 15,-8 17-94-15,-16-3-166 16</inkml:trace>
  <inkml:trace contextRef="#ctx0" brushRef="#br0" timeOffset="125092.42">6329 12847 162 0,'0'0'63'0,"0"0"-41"16,0 0 0-16,0 0 5 16,0 0 2-16,0 0 1 15,-4 0 0-15,4 0 9 16,-2 0-17-16,-1 0-19 16,-4 0-2-16,-1 0 1 15,4 0 9-15,-2 0 7 16,4 0 19-16,1 0 12 15,-1-3 7-15,1-2-30 16,1 1 9-16,-2-1-4 16,2-3-23-16,0 2-4 0,0-1 7 15,0 1-1-15,0 0-3 16,5 1-7-16,4 3 0 16,3 2 0-16,0 0 0 15,7 0-1-15,-3 10-3 16,-2 14 3-16,2 7 1 15,-5 8 4-15,-7 6-2 16,0 3 6-16,-4 4 5 16,0-7-6-16,0-1-5 15,0-10 2-15,0-7-1 16,-1-8-1-16,-2-5-1 16,2-6 1-16,-2-4 1 15,1-1-1-15,-2-3 4 0,-2 0 26 16,-5 0 8-16,-5 0-31 15,1-7-4-15,5-2 7 16,2-2-1-16,4 3-3 16,4-1-5-16,0 1 1 15,13 2-3-15,8-1-1 16,5 3 0-16,6 4 0 16,-1 0-2-16,2 1 2 15,2 11 0-15,0 3 0 16,4-3 0-16,0 2 1 15,-2 0-1-15,-4-1-12 16,-6-1-45-16,-6-2-83 0,-9-6-72 16</inkml:trace>
  <inkml:trace contextRef="#ctx0" brushRef="#br0" timeOffset="125676.77">6775 12760 217 0,'0'0'231'16,"0"0"-144"-16,0 0 29 15,0 0-60-15,0 0-34 16,0 0-19-16,-88 12-2 16,83 16 4-16,4 7 6 15,1 11-3-15,0 10 7 16,1 4-3-16,10 1-2 15,2-3-3-15,4-9-3 0,2-12 0 16,4-13-1 0,2-13 1-16,6-11 5 0,4 0-7 15,3-15 6-15,1-18-8 16,-3-6-13-16,-2-7 2 16,-9-1 11-16,-8-1 1 15,-11 0 3-15,-6 3 5 16,0 5 1-16,-15 6 2 15,-14 5 4-15,-6 5 2 16,-5 4-5-16,-2 2-10 16,5-1 5-16,4 5 4 15,9 0 4-15,10 4 12 16,7 6-17-16,4 2-5 16,3 2-6-16,0 0-49 15,0 17-40-15,0 11 86 0,3 8-79 16,6 0-110-16,-3-6-328 15</inkml:trace>
  <inkml:trace contextRef="#ctx0" brushRef="#br0" timeOffset="125855.26">6942 12808 780 0,'0'0'29'15,"0"0"60"-15,0 0-45 16,0 0-15-16,0 0-29 0,0 0-20 16,-65-39-100-1,65 66 54-15,0-2-158 0</inkml:trace>
  <inkml:trace contextRef="#ctx0" brushRef="#br0" timeOffset="126391.78">6495 13701 538 0,'0'0'166'0,"0"0"-48"15,0 0-43-15,0 0-24 16,0 0-29-16,0 0-18 15,-9-29-4-15,9 41-10 16,0 15 9-16,7 10 0 16,5 6 1-16,-3 5 2 15,2-2 0-15,0-2-4 16,-2-5-12-16,2-6-43 16,2-6-82-16,-7-12-96 15</inkml:trace>
  <inkml:trace contextRef="#ctx0" brushRef="#br0" timeOffset="126758.88">6790 13565 434 0,'0'0'262'0,"0"0"-178"16,0 0-42-16,0 0-3 15,0 0-39-15,0 0-10 16,-6-23 4-16,15 47 5 0,5 6 1 16,5 3 8-1,2 1 1-15,2 4-2 0,0 1-1 16,-1-3-1-16,0-7-1 16,-2-2-1-16,-8-8 1 15,-4-6-2-15,-5-3-2 16,-3-4 2-16,0-1 0 15,0-1-1-15,-13 1 7 16,-7-2-7-16,-3-3 5 16,-4 0-5-16,0 0-1 15,-1 0-7-15,3-2-26 16,4-4-49-16,9-3-49 16,10-10-95-16</inkml:trace>
  <inkml:trace contextRef="#ctx0" brushRef="#br0" timeOffset="127025.18">6793 13514 124 0,'0'0'546'0,"0"0"-394"16,0 0-55-16,0 0-53 15,0 0-20-15,0 0-22 16,54-92-2-16,1 66 4 15,12-4 6-15,5-3-5 16,-1 4-3-16,1 2-2 16,-8 4 2-16,-4 5-2 0,-11 8-19 15,-18 9-23-15,-13 1-10 16,-18 9-71-16,-3 15-47 16,-36 5-128-16</inkml:trace>
  <inkml:trace contextRef="#ctx0" brushRef="#br0" timeOffset="127632.38">6299 14322 662 0,'0'0'164'16,"0"0"-81"-16,0 0-76 0,0 0-7 15,0 0-5-15,0 0 4 16,24 76 1-16,-6-38 2 16,0 2 2-16,-3 3-3 15,6-1 1-15,-7-2-2 16,2-1-37-16,-2-7-72 16,-5-9-117-16</inkml:trace>
  <inkml:trace contextRef="#ctx0" brushRef="#br0" timeOffset="128323.17">6614 14425 706 0,'0'0'39'15,"0"0"-6"-15,0 0-33 16,0 0 0-16,0 0 1 15,0 0 9-15,27 41 10 16,-17-21-5-16,-1 0-8 16,2-1-4-16,2-4 3 15,-4-5-1-15,-1-6-5 16,-3-4-6-16,4 0-3 16,0-11 9-16,0-12 5 15,0-2-5-15,-6 0-13 0,-3 3 13 16,0 2-2-16,-7 3-1 15,-7 0 2-15,-5 3-2 16,1 3 2-16,-1 1-2 16,-3 3 3-16,9 2 5 15,1 0 0-15,4 3 9 16,5 2-12-16,1 0 0 16,2 0-2-16,0 0-8 15,6 0-3-15,12 0 9 16,7 0 2-16,5 1 0 15,3 2 2-15,1 0-2 16,-1 4 0-16,-3-2 0 0,-3 3-1 16,-2 1-2-1,-7 1 1-15,0 0-4 0,-6 2 2 16,-2-2-3-16,2 2 7 16,3 0 2-16,0-2-2 15,10-3-2-15,5 0-8 16,6-7-10-16,6 0 4 15,4 0 8-15,-3-9-4 16,-5-6 5-16,-8-2 7 16,-8-4 4-16,-9-1 30 15,-4-2 4-15,-7-4 16 16,-2 2-14-16,-11-1 7 16,-19 1-6-16,-11 1-9 0,-13 8-17 15,-9 12-12 1,-11 5-3-16,-7 8-8 0,2 15-50 15,9 4-26-15,25-3-96 16,30-8-50-16</inkml:trace>
  <inkml:trace contextRef="#ctx0" brushRef="#br0" timeOffset="129141.34">6384 14869 293 0,'0'0'411'16,"0"0"-251"-16,0 0-103 15,0 0-24-15,0 0-14 16,0 0-13-16,0-57-4 0,20 45 2 16,1 0 2-1,2 4-4-15,-6 2 0 0,-1 6-2 16,-5 0-2-16,0 2-2 16,-3 15-25-16,-3 5-24 15,-5 7-2-15,0 2-29 16,-8-5-7-16,-1-2 0 15,-3-8 29-15,8-7 49 16,1 2 13-16,3-3 11 16,0 0 32-16,4 3 24 15,7-1 5-15,5 3-3 16,-2 1-6-16,2 2-31 16,3 2-14-16,-3-1-12 15,1 0-5-15,-5-2 4 16,-3-2-3-16,-3-2-1 0,-6-3-1 15,0 2-10-15,0-1 3 16,-12 2-5-16,-6-1-15 16,-4 0-10-16,-1-4 2 15,3-3 6-15,6-3 24 16,9 0 4-16,5-6-10 16,8-12-117-16,19-9-254 15</inkml:trace>
  <inkml:trace contextRef="#ctx0" brushRef="#br0" timeOffset="129445.99">6847 14788 620 0,'0'0'136'0,"0"0"-29"15,0 0-55-15,0 0-47 16,0 0-5-16,0 0 0 15,-38 65 0-15,55-35 1 16,8-1 0-16,5 2 4 16,6-1-2-16,1-3 7 15,-4-2-5-15,-8-6-4 16,-7-5 0-16,-7-3 1 16,-7-4-2-16,-4 0 2 15,-3 0-2-15,-18 1 6 0,-6 0-6 16,-9-5-7-16,-7 0-36 15,0 0-45-15,0-3-64 16,4 0-89-16</inkml:trace>
  <inkml:trace contextRef="#ctx0" brushRef="#br0" timeOffset="129670.91">6945 14722 704 0,'0'0'107'0,"0"0"-8"16,0 0-63-16,0 0-22 15,0 0-14-15,90-37 0 16,-40 26 0-16,11-1 1 16,5 0-1-16,0 0-28 15,-7 4-49-15,-13 3-91 16,-17-2-200-16</inkml:trace>
  <inkml:trace contextRef="#ctx0" brushRef="#br0" timeOffset="141080.71">6359 15450 492 0,'0'0'73'16,"0"0"51"-16,0 0-36 15,0 0-17-15,0 0-13 16,-36-81-39-16,36 67-4 15,0 1 12-15,0 4-13 16,0 3 11-16,0 2-9 16,0 3 3-16,-2 1-8 15,1 0-11-15,1 0-5 0,0 3-2 16,0 16-2-16,0 9 7 16,0 11 1-16,0 4 1 15,5 1-2-15,7-3-6 16,2-6-15-16,0-8-14 15,8-10-4-15,2-12-64 16,3-5-92-16,0-22-290 16</inkml:trace>
  <inkml:trace contextRef="#ctx0" brushRef="#br0" timeOffset="141759.9">6583 15316 201 0,'0'0'300'15,"0"0"-150"-15,0 0-8 16,0 0-73-16,0 0-38 16,0 0-9-16,22-37-16 15,-11 37-1-15,8 0-4 16,2 0 0-16,-1 0-1 15,3 1 0-15,-2 10 0 16,-6 0-1-16,0 3-4 16,-3 3 5-16,-6 2-3 0,-2 3 3 15,-4-2 2-15,0-1-2 16,-3-2-1-16,-7-3-1 16,-2-4-3-16,7-3 5 15,-1-4 3-15,6-3-2 16,0 0 1-16,0 0 1 15,0 0-3-15,11 0-1 16,14-1 1-16,14-15 6 16,10-5-5-16,5-5 1 15,-1-5-1-15,-4 6 0 16,-11 3-1-16,-10 3 0 16,-13 10 1-16,-6 3-1 15,-7 4 2-15,-2 2-2 16,0 0 0-16,0 0-6 15,0 5-3-15,0 12 6 0,0 2 2 16,0 4 1-16,12 2 1 16,1 2-1-16,6-3 1 15,7-6 0-15,2-14 0 16,5-4 3-16,1-7 1 16,-2-18-3-16,-8-2 0 15,-5-3 0-15,-13 3 11 16,-6-2 16-16,0 5-16 15,-20 3 4-15,-8 3-6 16,-9 4-11-16,-4 8-1 16,-2 6-1-16,4 0 0 15,10 12-41-15,12 8-25 0,14 3-110 16,3-3-104-16</inkml:trace>
  <inkml:trace contextRef="#ctx0" brushRef="#br0" timeOffset="142231.97">6408 16085 273 0,'0'0'278'0,"0"0"-169"16,0 0-25-16,0 0-65 0,0 0-19 15,0 0 0 1,0 0 20-16,9 24 6 0,25-24 15 16,14 0 3-16,9-5-11 15,13-15-23-15,12-3-1 16,6-6-5-16,0 3-4 15,-5-1 0-15,-11 6-10 16,-11 4 6-16,-13 6-14 16,-11 6-41-16,-13 3-60 15,-16 2-60-15,-8 0-218 16</inkml:trace>
  <inkml:trace contextRef="#ctx0" brushRef="#br0" timeOffset="142399.12">7033 16079 260 0,'0'0'395'0,"0"0"-256"15,0 0-35-15,0 0-72 16,0 0-32-16,0 0-51 16,8 11-41-16,12-5-71 15,4-4-217-15</inkml:trace>
  <inkml:trace contextRef="#ctx0" brushRef="#br0" timeOffset="147069.88">15062 12809 38 0,'0'0'423'15,"0"0"-269"-15,0 0-90 0,0 0-5 16,0 0-2 0,0 0-27-16,0-6-4 0,0 6 1 15,0 0 1-15,0 0-14 16,0 0-12-16,0 0-2 16,0 0-4-16,0 1-4 15,0 13 7-15,0 3 1 16,0 5 0-16,0 0 1 15,0-1-1-15,0-3 1 16,0-2-1-16,0-8-3 16,0-2 2-16,7-6-3 15,9 0 4-15,8-11 4 0,8-16-2 16,4-5 2-16,-3-1-4 16,-8 2 0-16,-5 6 3 15,-8 2-1-15,-2 8-2 16,-4 5-2-16,-3 4-26 15,-3 6-76-15,0 0-125 16,0 0 1-16</inkml:trace>
  <inkml:trace contextRef="#ctx0" brushRef="#br0" timeOffset="147878.98">15098 13597 368 0,'0'0'125'15,"0"0"39"-15,0 0-69 16,0 0-25-16,0 0-28 15,0 0-8-15,0-26-10 16,0 26-5-16,0 0-11 16,0 0-8-16,0 0-3 15,0 12-10-15,0 9 13 16,0 8 0-16,0-2 0 0,6 2 0 16,-1-5-5-16,1-10-5 15,2-6 3-15,0-8 3 16,9 0 4-16,9-19 0 15,10-17 8-15,1-6-7 16,0 1-1-16,-8 5 1 16,-5 7-1-16,-9 8 0 15,-8 6-2-15,0 8-12 16,-5 7-53-16,-2 0-157 16,-2 2-212-16</inkml:trace>
  <inkml:trace contextRef="#ctx0" brushRef="#br0" timeOffset="148052.1">15280 13780 507 0,'0'0'108'0,"0"0"-12"16,0 0-96-16,0 0-73 15,0 0-426-15</inkml:trace>
  <inkml:trace contextRef="#ctx0" brushRef="#br0" timeOffset="154533.3">15198 14166 508 0,'0'0'167'15,"0"0"-92"-15,0 0-19 0,0 0-14 16,0 0-1-1,0 0-12-15,0 0-2 0,0-16-10 16,0 16-7-16,0 0-10 16,0 0-4-16,0 9-4 15,0 9 7-15,0 6 1 16,-3 6 0-16,1-3 0 16,2 1 0-16,0-6 0 15,0-8 0-15,0-6-1 16,10-8-4-16,9 0 5 15,12-14 5-15,18-20-4 16,8-9-1-16,8-3 0 0,-2 0-2 16,-9 7-2-1,-6 5 0-15,-11 10-9 0,-10 6-24 16,-11 7-34-16,-10 11-27 16,-6 0-80-16,0 2 4 15,-14 14 20-15,-5 2-64 16</inkml:trace>
  <inkml:trace contextRef="#ctx0" brushRef="#br0" timeOffset="154668.58">15591 14175 124 0,'0'0'132'15,"0"0"-22"-15,0 0 7 16,0 0 25-16,0 0-25 16,0 0-23-16,0 5-61 15,0-5-33-15,0 0-21 16,0 0-137-16,-10 0-198 15</inkml:trace>
  <inkml:trace contextRef="#ctx0" brushRef="#br0" timeOffset="159076.53">15450 14689 229 0,'0'0'45'0,"0"0"0"0,0 0 27 16,0 0-15-16,0 0-13 16,0 0 46-16,0 0 18 15,-19-14-48-15,17 13 16 16,2-1-30-16,0 1-1 16,-1 0-9-16,-1 1-11 15,0-2-10-15,2 2 0 16,0 0-15-16,0 0-4 15,0 0-6-15,0 14 6 16,0 8 4-16,0 4 0 16,2 1-5-16,6-4-5 15,-1-6-1-15,5-7 4 0,4-10 2 16,10-5 5 0,10-23 2-16,8-9-2 0,2-1 0 15,-1 3 0-15,-9 5-16 16,-8 8-36-16,-9 5-24 15,-6 5-30-15,-6 4-66 16,-5 5-127-16</inkml:trace>
  <inkml:trace contextRef="#ctx0" brushRef="#br0" timeOffset="159228.88">15719 14687 60 0,'0'0'177'0,"0"0"-40"16,0 0-25-16,0 0 32 15,0 0 7-15,0 0-57 16,-2 4-50-16,2-4-35 0,0 0-9 16,-3 4-22-16,-7 2-153 15,-8 0-78-15</inkml:trace>
  <inkml:trace contextRef="#ctx0" brushRef="#br0" timeOffset="163923.08">18636 15565 110 0,'0'0'27'15,"0"0"-1"-15,0 0 10 16,0 0 15-16,0 0 14 16,0 0 3-16,0 0-24 0,-1 0-8 15,1 0 0-15,0 0-26 16,0 0-10-16,0 0-42 16,0 0-44-16,0 0 52 15,0 0-12-15,1 0-5 16,3 0-11-16,-1 0-47 15</inkml:trace>
  <inkml:trace contextRef="#ctx0" brushRef="#br0" timeOffset="166804.43">18615 15565 174 0,'0'0'103'0,"0"0"-9"16,0 0-61-16,0 0-9 0,0 0-2 15,0 0-10 1,-28-20 18-16,24 20 17 0,4 0 1 16,0-2 4-16,0 1-10 15,0 1-15-15,0 0-13 16,0 0-7-16,0 0-3 15,0 0-3-15,0 0-1 16,0-2 4-16,0 2-4 16,7 0 0-16,-1 0-2 15,0 0 2-15,0 0-3 16,3 0-6-16,1 0-5 16,1 5 5-16,0 2 0 15,2 0-3-15,-1 0 7 0,-1-2 1 16,1 3-1-16,3-1 1 15,-1 1-8 1,3-1 12-16,-1-1 0 0,-1-2-7 16,3-2-6-16,-2 0 5 15,0-1 7-15,1 3 1 16,-4-1 0-16,2-1 0 16,-3-1 0-16,3 2 0 15,-2 0 0-15,2-2 1 16,0 3-2-16,4-4-4 15,2 3 0-15,0-3 1 16,1 2-1-16,-1-2-3 16,-3 0-6-16,0 0 10 15,-3 0 4-15,-2 0 3 0,0 0-3 16,-2 0 0-16,1 0 0 16,1 0 2-16,-2 0-2 15,0-2 0-15,0 2 1 16,0-3-1-16,0 3 0 15,0-4 1-15,2 3-1 16,2 1 0-16,0-2 0 16,5 0 0-16,-2-1 0 15,3-2 0-15,1 1 0 16,-1 0 2-16,0 0 0 16,-3-1 4-16,-2 0 0 15,-1 1 2-15,-3 0-4 16,1 1-2-16,-1 0 0 0,-1-2-2 15,1 3 0 1,0-2 0-16,-2 1 0 0,5 0 0 16,-1 1-1-16,2-4 0 15,2 3 2-15,-3-3-1 16,2 1 0-16,-1-1 1 16,0 0 0-16,-3 1-1 15,-2-1 0-15,1 2 6 16,-3-2-6-16,-3 1 2 15,2 0 4-15,-2 0 6 16,-1 0-5-16,-2 0 0 16,0 2-1-16,-1-1 6 15,1-1-9-15,-3-3 1 16,4 2 4-16,0-2 0 0,1 0-2 16,-2 0 9-16,1 0-4 15,-1-2-8-15,0 2 3 16,-1-1-6-16,-1 1 4 15,-1 0-1-15,0-3 2 16,0 2 6-16,0-2-5 16,0 1-4-16,0-1 4 15,0 2 8-15,0-1-7 16,0 0 10-16,0 0-10 16,0 0-1-16,-1 0-5 15,-4 1 0-15,2 1-1 16,-1 0 0-16,-2-1 1 15,0 1 0-15,0-1 0 0,0 1 3 16,0 2-3-16,-2 0 0 16,0-1 0-16,-2 2 1 15,0-3-2-15,-2 3 3 16,2-1-2-16,1 1 2 16,-1 0 2-16,1 0 3 15,2 1-5-15,0 1-1 16,-2-3 1-16,2 4-1 15,-1-1-2-15,-2-2 1 16,2 3 0-16,-1-2 0 16,0-1-1-16,-1 2 2 15,1 0-2-15,-3 1 2 0,0-2-2 16,2 4-2-16,-2 0 2 16,0-3 0-16,3 3 0 15,-2-1 0-15,1 1 0 16,2-1 0-16,-4 1 0 15,2 0-1-15,0 0 1 16,-2 0 0-16,0 0 0 16,0 0 0-16,0 0 3 15,0 0-3-15,1 0 0 16,4 0 0-16,1 0 0 16,0 0 0-16,-1 0-2 15,-5 0 2-15,1 0 2 16,-2 0-2-16,1 0 0 0,0 0 1 15,-2 0-1-15,3 0 0 16,-6 0 0-16,1 0 1 16,-2 0-1-16,-1 0 0 15,2 0 1-15,0-1-1 16,1-1 2-16,-1 1-1 16,3-1 2-16,-1 1-1 15,2-2-2-15,3 1 1 16,-4 2-1-16,2-4 2 15,-3 1 1-15,2 1 0 16,-1-1-3-16,2 2 4 16,-2-1-3-16,1 2-1 15,0-1 0-15,2 1 0 0,3 0-1 16,0 0 0-16,-2 0 1 16,2 0 0-16,2 0 0 15,0 0 0-15,2 0-1 16,-2 0 1-16,2 0 0 15,-1 1-1-15,-1 3 2 16,0-1-2-16,-3 1 1 16,2 0 0-16,-2-1 0 15,-3 2 0-15,3-2 1 16,1 0-1-16,2 3 0 16,2-5 0-16,0 1 0 15,-2 0 0-15,4-1 0 16,1 2 0-16,-3-2 0 0,3 0 0 15,-2 2 0-15,0-3 0 16,0 4-1-16,0 0 1 16,-3-1 0-16,2 2 0 15,1-2 0-15,-2 2 0 16,-1 0 0-16,1-2 0 16,-2 1 0-16,1 1 1 15,3-3-2-15,-2 1 1 16,1-2 0-16,-3 2 0 15,0 0 1-15,1-1-1 16,-1 4 1-16,4-4-1 16,-1 2 0-16,-5 0-1 15,3 3 1-15,-1-2 0 0,-1-1-1 16,-2 4 1-16,2 1 0 16,1-2 2-16,0 0-2 15,1 0 0-15,0 1 0 16,0-1 0-16,-1 3 0 15,1-3-1-15,1 1 1 16,0 0-1-16,1 2 0 16,1 0 1-16,-2 2 0 15,2-1 0-15,-1 3 0 16,2-1 1-16,1 1-1 16,1 0 0-16,0-1-1 15,0 1 1-15,0 3 1 16,1-3-1-16,7-2 0 0,-1 2 1 15,2 0-1 1,3-4 0-16,-1-2 0 0,-1-1 1 16,3-1 0-16,-2 1-1 15,2-1 0-15,1-3 1 16,0 2 0-16,5-5 1 16,0 0-2-16,1 0-6 15,2 0-28-15,1 0-33 16,3 0-56-16,-2 0-82 15</inkml:trace>
  <inkml:trace contextRef="#ctx0" brushRef="#br0" timeOffset="172698.49">15049 15329 106 0,'0'0'238'0,"0"0"-129"16,0 0-59-16,0 0 24 16,0 0-41-16,0 0-9 15,0 0 42-15,0-38-21 16,0 32 20-16,-2 1-33 16,1 1-11-16,-1 2-3 15,1 0 2-15,1 2-6 16,0-2 0-16,0 2-8 15,0 0-4-15,0 0-2 16,0 0 0-16,0 0-1 16,0 0-2-16,0 0 0 15,0 0 1-15,0 0 0 16,0 0 2-16,0 0-2 0,0 0-1 16,0 0 6-16,0 0-3 15,0 0 2-15,0 0 0 16,0 0-2-16,0 0 2 15,0 0 0-15,0 0 2 16,0 0-2-16,0 0 2 16,0 0-4-16,0 0-1 15,0 0 1-15,0 0 0 16,0 0-5-16,0 0-4 16,0 0 6-16,0 0-2 0,0 0 5 15,0 0 0 1,0 0 0-16,0 0 0 0,0 0 0 15,0 0 0-15,0 0-1 16,0-1 1-16,0-2 0 16,0-1-1-16,0 4 1 15,0-3 0-15,0 2 0 16,0 0 0-16,0-1 0 16,0 1 3-16,0-1-3 15,0 2-1-15,0 0 1 16,0 0 1-16,0 0-1 15,0 0-1-15,0 0-1 16,0 0-10-16,0 3-24 16,6 10 35-16,6 1-1 15,-4 0 2-15,2 2-3 0,0-1-4 16,-3-1-14 0,3-3-2-16,-1-1 8 0,1-3-2 15,2-1 1-15,4-6 8 16,7 0 5-16,7-4 3 15,3-16 0-15,5-6 3 16,-5-4-3-16,0-3 5 16,-7 0 10-16,-2 1 18 15,-7 5 0-15,-7 1-13 16,-2 7 6-16,-5 6-4 0,-3 2-13 16,0 7 0-1,0 2-9-15,0 2-1 0,0 0-32 16,0 5-86-16,0 13 15 15,-2 4-12-15,-4-3-107 16</inkml:trace>
  <inkml:trace contextRef="#ctx0" brushRef="#br0" timeOffset="172848.91">15449 15219 353 0,'0'0'115'15,"0"0"-51"-15,0 0-17 16,0 0 2-16,0 0-49 16,0 0-35-16,-2 1-42 15,-7 12-61-15</inkml:trace>
  <inkml:trace contextRef="#ctx0" brushRef="#br0" timeOffset="175030.89">15120 15804 263 0,'0'0'111'0,"0"0"-35"16,0 0-4-16,0 0-33 15,0 0 0-15,0 0 16 16,0-26 4-16,0 26-34 16,0 0-25-16,0 2-7 15,0 12 7-15,0 5 1 16,0 1 3-16,0 2-3 0,0-3-1 16,0-5 2-1,0-2-2-15,3-4 0 0,3-5-1 16,2-1 2-1,5-2 0-15,6-5 4 0,9-15 4 16,1-6-6-16,3 0 2 16,-2-2-4-16,-5 4-1 15,-4 5-8-15,-2 3-11 16,-3 3-38-16,-2 6-42 16,-2-1-49-16,-6 2-191 15</inkml:trace>
  <inkml:trace contextRef="#ctx0" brushRef="#br0" timeOffset="175193.6">15363 15804 242 0,'0'0'97'16,"0"0"-1"-16,0 0-13 15,0 0-8-15,0 0-17 16,0 0-36-16,-29 0-22 15,29 0-108-15,0 0-226 16</inkml:trace>
  <inkml:trace contextRef="#ctx0" brushRef="#br0" timeOffset="181821.65">21962 16319 204 0,'0'0'96'0,"0"0"-32"0,0 0-33 16,0 0 0-16,0 0 8 15,0 0-2-15,0 0 1 16,0 0-1-16,0-2-17 15,0 2 4-15,0-1 6 16,0 1-12-16,-1 0-12 16,-2-1-4-16,-2 1-1 15,-2-3-1-15,-3 1 0 16,2-1 1-16,-5-2 1 16,2 3 4-16,1-3 10 15,-2 1-3-15,1-1 2 0,-1-1-1 16,-1-1-7-16,-1 0-3 15,-3 0 0-15,5-2 7 16,-3 2 14-16,0-1-5 16,0-1 1-16,2 3-11 15,-1-3-2-15,2 3-1 16,2-1-1-16,-2 0-4 16,3 1-1-16,0 2 0 15,-3 2 2-15,0-3-3 16,-1 2-2-16,-1 0 2 15,1 2 0-15,-1-1 0 16,-2 2 1-16,1-3-2 0,-3 3 1 16,2 0 0-16,0 0 0 15,-1 0 0 1,-2 0-1-16,6 0 1 16,-4 0 1-16,6 0-1 0,-3 0 0 15,-3 0 0-15,1 0 0 16,-1 0-1-16,-1 0 1 15,1 0 0-15,1 0 0 16,1 0 0-16,-1 0 0 16,3 0 1-16,2 0-1 15,-1 0 0-15,2 0-1 16,-2 0 2-16,1 0-1 16,0 0 0-16,0 0 0 15,1 0 0-15,-3 0 0 0,3 0 0 16,-2 0 0-1,1 0 0-15,-6 0 1 0,2 0-1 16,-2 0 0-16,-3 0 0 16,1 0 0-16,0 0 1 15,2 0 1-15,4-4-1 16,0 3 0-16,3-1 1 16,-1-1 0-16,-2 2-1 15,1 0 1-15,0-1 1 16,0-1-1-16,0 1-1 15,-4-1 3-15,4 3-1 16,-1-2-1-16,0 2-2 16,3 0 2-16,1-1-2 0,-1 1 3 15,-2 0-3 1,-2 0 0-16,-2 0 3 0,1 0-3 16,-3 0 2-16,2 0 3 15,-2 0-3-15,1 0 0 16,1 0-1-16,-1 1-1 15,2 2 3-15,2 1-2 16,3-1-1-16,1-1 0 16,1 2-1-16,2 4-1 15,-2-2 1-15,0 5 1 16,-1-2 0-16,-1 1-1 16,2-2 0-16,-3 4 1 15,3 0-1-15,-5 1 1 0,3 1 0 16,0 0 2-16,0 1-2 15,0-1 0-15,-1 1 0 16,0 0 0-16,1 0 0 16,0-2 0-16,-1 4 0 15,0-4 0-15,0 3 0 16,2-1-1-16,1 2 1 16,-1-4 0-16,5 0 0 15,1 1 0-15,0-1 1 16,1-1-1-16,1 1 0 15,1-2 0-15,0 1 0 16,0-2 1-16,0 0-1 16,0-1 0-16,0 1 1 15,0-2 2-15,1 1-3 0,4-1 0 16,-1 3 0-16,2-2 1 16,1 1-1-16,4 2 0 15,0 1 0-15,3 1 0 16,-1 1-1-16,0-1 1 15,2 3 0-15,-1-6-1 16,3 2 1-16,2-2 2 16,1 0-2-16,-1-4 0 15,2 1 3-15,0-3-3 16,-2-1 1-16,5 1-1 16,-3 0 3-16,4 0-4 15,-4-3 2-15,0 3 1 0,-2-2-1 16,0 2-1-1,1-1 0-15,-2 0 0 0,3 0 0 16,0 0 0-16,1-1 1 16,-1-1-1-16,2 2 1 15,3-3-1-15,1 1 2 16,0 1-2-16,0-1-1 16,-1-2 1-16,0 0 1 15,4 0-1-15,2 0-1 16,0 0 0-16,1 0-1 15,3 0 1-15,3-2-3 16,-2-1 3-16,2 0-5 16,1-1 4-16,-5-1 2 0,-1-3 2 15,-3 2-2 1,-3-1-2-16,-4 1 2 0,-3-1 3 16,0 0-3-16,-2 1-3 15,-2 0 3-15,1 1 0 16,-2 0 2-16,3 1-2 15,2-1 0-15,-1-2-2 16,1 1 4-16,1 0-1 16,0 1-1-16,-2-2 0 15,0-1 1-15,0 3-1 16,-5-5 1-16,1 3 3 16,-2-2 0-16,-2 1 1 0,-1-1 1 15,-3-1 7 1,0 1-3-16,-4 0-4 0,2 1 0 15,-2 0 0-15,-2 0 1 16,-1-1 4-16,-1 3-1 16,0-2 4-16,0 1-5 15,0 0 6-15,0 1-11 16,0-2 1-16,0-1-5 16,2-1 0-16,1 3 0 15,-2 0-1-15,2 1 1 16,-1 2 1-16,-1 0-1 15,-1-1 2-15,0 2-2 16,0-1 1-16,0 1-1 16,0-5 0-16,0-1 2 15,-1-1-2-15,-5 1 3 0,1-1 6 16,-1 1 1-16,2-1-4 16,-3 3-3-16,1-1-1 15,-1-1 2-15,1 4 4 16,-1-3-4-16,0 4 1 15,-1-4-1-15,1 2-2 16,-2 1 4-16,3-1-3 16,0 2 0-16,3 1 1 15,-1 0-4-15,3 2 2 16,0 0-1-16,-1-1-1 0,2 2 0 16,-1 0 0-1,1 0-1-15,0 0 1 0,-2 0-1 16,1-2 1-16,-3 2-1 15,-1-3 1-15,-2 0-1 16,-1 0-1-16,-2 0 2 16,1-1 2-16,3 0-2 15,0 0 0-15,3 2 3 16,1 0-3-16,2 2 0 16,0 0-5-16,0 0-19 15,0 0-32-15,0 0-21 16,-3 11 16-16,0 1-1 15,3-1-96-15,0-5-26 16,0-4-258-16</inkml:trace>
  <inkml:trace contextRef="#ctx0" brushRef="#br0" timeOffset="184068.65">23758 16271 61 0,'0'0'157'0,"0"0"-101"16,0 0-11-16,0 0 34 0,0 0-18 16,0 0 36-16,0 0-84 15,11-27 13-15,-9 23 43 16,0 1-49-16,-2-1 2 16,0 3 8-16,0-1-9 15,0 1-15-15,0-2-6 16,-6 2-1-16,0-2 0 15,-3 1 1-15,-3 0 0 16,-5 0 1-16,-4 1-1 16,-6-1 1-16,-1 0-1 15,-5-1 2-15,-2 0-2 16,-2-1 4-16,1-1-4 0,-5 0 7 16,2 2-3-1,1-1 7-15,2-1-2 0,5 1-4 16,0 1 0-16,-1 1 2 15,-1-1-4-15,0 1-3 16,-2-1 2-16,-2 1 2 16,-2 0-1-16,2 2 1 15,-2 0-1-15,3 0-1 16,2 0-2-16,3 0 4 16,2 0-4-16,5 0 4 15,5 2-3-15,-2 0-1 16,2 3-1-16,-3 0 1 15,-4 2 4-15,1-1-4 16,-7 0-3-16,4 2 3 16,-2-2 1-16,0 0 3 15,5 1-2-15,1-3 1 0,3 1 3 16,3 0-4-16,3 0-1 16,0-2-1-16,2 3 2 15,0 0-2-15,1-1 1 16,0 1-1-16,3 0-1 15,-2 1 1-15,0 0-2 16,-2 4 2-16,1 0 0 16,-1 0 0-16,3 2 0 15,-2-1 0-15,1 3 0 16,0-1-1-16,2 3 1 16,1 1 0-16,2 2 0 15,1 0-1-15,2 2 1 16,2 4 0-16,-1-1 1 0,1 1-1 15,-2 0 1-15,3-1 2 16,0-2-3-16,0 0 1 16,0-1-1-16,12 2 1 15,2 2 0-15,3 1 5 16,5-4-1-16,4 2 2 16,8-2-1-16,5-2-3 15,3-6 0-15,5-1 5 16,3-6-3-16,7-3-3 15,1-2-2-15,3-3 4 16,2 0-4-16,-5 0 3 16,-2 0-3-16,1-3 1 15,1-5-1-15,2-3 0 0,0-3-6 16,2-2 4-16,-4-1-8 16,-1 3 5-16,-8-1 5 15,-1 2 0-15,-5 2 0 16,-1 3 1-16,-5-1 2 15,1 1-3-15,-3-1 0 16,0 1 1-16,-5-1-1 16,-5-2 0-16,-4-3 0 15,-3-2 0-15,1-4 1 16,2-5 1-16,1 0-2 16,0 0 0-16,4 1 0 15,-5 4 2-15,-3 4 1 0,-3 1-1 16,-3 2 0-16,-1 3-1 15,-3 1 4-15,0-2-4 16,-2 0-1-16,-3-2 4 16,-3-2 8-16,0-4 4 15,0-6-2-15,-7-3-6 16,-9-6-7-16,-9-1 3 16,-10-3-4-16,-8 0 0 15,-5 2-1-15,-6 4-9 16,-2 7-24-16,3 5-6 15,1 5-34-15,6 5-96 16,8 0-149-16</inkml:trace>
  <inkml:trace contextRef="#ctx0" brushRef="#br0" timeOffset="185702.82">9346 2006 575 0,'0'0'134'16,"0"0"-54"-16,0 0-47 15,0 0-1-15,0 0-22 16,0 0-3-16,0 0-3 15,-47-22 7-15,18 22 3 16,-5 0-5-16,-7 16-1 16,-9 6-4-16,-5 10 3 15,-2 9-2-15,1 10-3 16,4 7-2-16,14 6 2 0,14 2-4 16,16 4 2-16,8-3-3 15,26-10-13-15,16-17-9 16,15-20-14-16,11-20 1 15,13-15-1-15,13-33-40 16,8-19-41-16,-6-11-251 16</inkml:trace>
  <inkml:trace contextRef="#ctx0" brushRef="#br0" timeOffset="186150.33">9460 2048 513 0,'0'0'171'16,"0"0"-163"-16,0 0 39 15,24 94 9-15,-12-55-18 16,4 5-15-16,8 2-6 16,2 2-8-16,6 0-2 15,2-6-7-15,2-8-1 16,2-15-33-16,-4-14-8 15,-4-5 7-15,-7-8 13 16,-5-17 11-16,-7-7 11 0,-5-7 1 16,-6-7 2-1,0-5 32-15,-9 0 8 0,-15-2-3 16,0 2-5-16,6 5 11 16,6 10 4-16,8 12-13 15,4 9-12-15,0 9-14 16,0 6-11-16,0 0-3 15,3 6-9-15,18 16 10 16,8 2 2-16,7-1 0 16,2-5 2-16,3-10-1 15,3-8 1-15,-4 0-1 16,2-9-1-16,-9-11-7 16,-7-7-73-16,-14-10-148 15</inkml:trace>
  <inkml:trace contextRef="#ctx0" brushRef="#br0" timeOffset="187049.23">7510 1485 639 0,'0'0'61'0,"0"0"47"16,0 0-46-16,0 0-62 15,0 0-4-15,0 0-2 0,-17 52 6 16,17-10 6-1,0 6 9-15,0 10 0 0,0 5-5 16,0 0 2-16,0-5-3 16,0-9-8-16,0-11 1 15,7-14-1-15,2-11-1 16,6-9 0-16,9-4 0 16,10-13-1-16,17-18-2 15,7-10-28-15,4-2-47 16,-4 1-83-16,-12 3-80 15</inkml:trace>
  <inkml:trace contextRef="#ctx0" brushRef="#br0" timeOffset="187284.76">7589 1414 592 0,'0'0'44'16,"0"0"14"-16,45-78 1 15,-24 52-23-15,2 0-13 16,-1 3-11-16,-1 2 1 16,2 4-13-16,-3 5 0 0,-3 7-36 15,-4 5-91-15,-10 0-162 16</inkml:trace>
  <inkml:trace contextRef="#ctx0" brushRef="#br0" timeOffset="187849.27">7485 1721 493 0,'0'0'108'16,"0"0"-8"-16,82-63-59 15,-37 28 10-15,3-1-19 16,1 0-22-16,0 0-5 0,-9 6-2 16,-8 5-3-1,-11 9 13-15,-4 3-7 0,-9 8 0 16,-7 4 7-16,-1 1 9 16,0 0-17-16,2 1-5 15,2 18-15-15,4 13 14 16,2 12 1-16,-2 11 2 15,-4 7 6-15,-2 2-3 16,-1-3-1-16,1-13-2 16,1-14 0-16,5-17-4 15,-5-12 5-15,2-5-2 16,1-3 6-16,13-28 42 16,5-16-44-16,3-10-5 15,-1-7-22-15,-7 0-12 0,-7-2 0 16,-4 7 5-16,-4 4 20 15,6 7 7-15,2 11 2 16,0 11 0-16,-3 14 0 16,0 12 4-16,-1 3-4 15,0 23-9-15,-2 14 6 16,-6 7 3-16,0 1 8 16,0-4 14-16,-12-8-12 15,-4-9-2-15,2-5-5 16,-2-5 0-16,0-5 2 15,7-8-4-15,0-1 2 16,3-3-3-16,4 0-19 16,2-3-41-16,2-11-156 15,14 5-161-15</inkml:trace>
  <inkml:trace contextRef="#ctx0" brushRef="#br0" timeOffset="188183.58">8335 1185 594 0,'0'0'133'16,"0"0"-13"-16,0 0-52 16,0 0-44-16,0 0-12 15,0 0-11-15,61-54 0 0,-20 44 0 16,9 1 3-16,-1 2-3 15,-4 7-1-15,-7 0 1 16,-11 0-2-16,-7 15 1 16,-8 9-2-16,-6 9-1 15,-6 20 3-15,0 13 2 16,-6 7 0-16,-8 6 0 16,0-4 0-16,4-8-2 15,8-13-21-15,2-15-46 16,2-17-28-16,14-13-55 15,-1-9-50-15</inkml:trace>
  <inkml:trace contextRef="#ctx0" brushRef="#br0" timeOffset="188381.37">8484 1438 731 0,'0'0'64'0,"0"0"0"15,0 0-59-15,0 0-4 16,0 0-1-16,0 0 1 16,93-46 1-16,-47 27 1 15,3-10-1-15,2 0-2 16,-5-2-80-16,-10-1-131 0,-21 7-302 16</inkml:trace>
  <inkml:trace contextRef="#ctx0" brushRef="#br0" timeOffset="188930.62">7989 1402 424 0,'0'0'107'16,"0"0"-9"-16,0 0-6 0,0 0-27 15,0 0-33-15,0 0-25 16,18-82-5-16,12 64 1 15,4 4 3-15,-2 3-2 16,-7 3 4-16,-4 6-6 16,-5 2-2-16,-4 2 0 15,-4 22-4-15,-8 10 2 16,0 10 2-16,-16 11 6 16,-16 3 5-16,-10-2-7 15,-1-2-1-15,1-9-3 16,6-8-34-16,8-11-61 15,8-15-104-15</inkml:trace>
  <inkml:trace contextRef="#ctx0" brushRef="#br0" timeOffset="189397.77">7363 2353 495 0,'0'0'66'16,"0"0"-28"-16,0 0 8 15,128-68 15-15,-39 27-20 16,28-14-20-16,29-11 0 15,20-9-14-15,7-5-5 16,1-2 4-16,-16 5 11 16,-19 6-3-16,-23 15-9 0,-21 15-2 15,-21 15-1 1,-28 17-2-16,-25 9-11 0,-21 4-123 16,-22 20-26-16,-28 4-300 15</inkml:trace>
  <inkml:trace contextRef="#ctx0" brushRef="#br0" timeOffset="189970.58">10389 2266 528 0,'0'0'161'0,"0"0"-52"16,0 0-53-16,0 0-28 15,0 0-7-15,0 0-15 0,64-39 12 16,-26 20-4-16,4 0-10 15,4 2-4-15,-4 4 0 16,-1 5-38-16,-11 6-56 16,-17 2-63-16,-13 2-139 15</inkml:trace>
  <inkml:trace contextRef="#ctx0" brushRef="#br0" timeOffset="190181.89">10386 2503 443 0,'0'0'130'15,"0"0"-18"-15,79-55-44 16,-46 37-21-16,2 2-36 0,0 2-11 16,-1 0 0-16,1 1-13 15,-4 3-74-15,-7-1-72 16,-4-3-324-16</inkml:trace>
  <inkml:trace contextRef="#ctx0" brushRef="#br0" timeOffset="190411.46">10956 2247 379 0,'0'0'392'0,"0"0"-279"16,0 0-60-16,0 0-32 15,0 0-19-15,0 0-2 16,74-66 1-16,-33 49-2 16,5 1 1-16,-3 3-30 15,-2 4-32-15,-10 1-94 16,-6-4-156-16</inkml:trace>
  <inkml:trace contextRef="#ctx0" brushRef="#br0" timeOffset="190713.16">11256 1861 98 0,'0'0'638'0,"0"0"-528"16,0 0-24-16,0 0-48 15,0 0-26-15,0 0-12 16,83-53-1-16,-41 53 1 16,9 1 2-16,5 11-1 15,1 7 0-15,-9 5-2 16,-7 8 2-16,-11 6 0 16,-15 8 0-16,-10 3 5 15,-5 7-5-15,-8 1 3 0,-17-3-4 16,-5-6-12-1,-3-7-20-15,-4-9-49 0,0-6-68 16,-1-20-108-16</inkml:trace>
  <inkml:trace contextRef="#ctx0" brushRef="#br0" timeOffset="191128.74">11514 2060 684 0,'0'0'71'15,"0"0"-1"-15,100-53-26 16,-61 39-5-16,1 4-21 16,-5 0 3-16,1 3-4 0,-4 0 0 15,-2 7-12 1,-5 0-4-16,-4 0-1 0,-6 9 0 16,-1 6-1-16,-3 2 1 15,-3 0 0-15,-1 3 0 16,-1 2-1-16,-2-3 0 15,2-3 0-15,-2-4-1 16,3-7-1-16,-1-5-1 16,3 0 4-16,3 0 1 15,5-17 2-15,2-5 0 16,1-4-2-16,-8-3 0 16,-6-1 1-16,-6-3-2 15,0 1 1-15,-15 1-1 16,-8 1-1-16,-2 7 1 0,3 4 0 15,6 8 0-15,4 5 0 16,3 6-1-16,-3 3-29 16,0 18-38-16,-1 10 18 15,2 7-15-15,7 1-53 16,4-6-80-16</inkml:trace>
  <inkml:trace contextRef="#ctx0" brushRef="#br0" timeOffset="191322.37">12257 2129 379 0,'0'0'108'0,"0"0"-5"16,0 0-16-16,-33 72-20 15,24-52-51-15,2-2-13 16,5 2-1-16,-1 1 2 15,3-3-4-15,0-2-147 16,13-13-330-16</inkml:trace>
  <inkml:trace contextRef="#ctx0" brushRef="#br0" timeOffset="192344.78">12409 1852 615 0,'0'0'44'0,"0"0"43"16,0 0-69-16,0 0-18 15,0 0 0-15,0 0 30 16,18 58 22-16,-11-20-32 15,4 7-12-15,5 2-3 16,2-2-1-16,1-9-1 16,4-9-3-16,0-15-2 0,3-10 2 15,1-2 0 1,6-14 0-16,4-13 4 0,-5-5-1 16,-5-1-6-16,-13-1 3 15,-10 0-5-15,-4 2 1 16,-14 4-10-16,-13 3-16 15,-9 3 4-15,-4 3 0 16,2 4-21-16,7 1 18 16,9 4 28-16,10 1 1 15,7 5 11-15,5 0 21 16,0 1-10-16,10 1-18 16,14 0-4-16,3 2 0 15,5 0 0-15,0 0 3 0,0 0-3 16,-4 2 1-16,-3 7-1 15,-1 4 0-15,-7 4 0 16,2 5 0-16,-2 7 0 16,-3 3 1-16,0 4 2 15,2 2-3-15,1-4 1 16,5-3-1-16,6-12 1 16,6-11 1-16,6-8 2 15,4 0 3-15,1-21 1 16,0-5 12-16,-6-4 5 15,-13-1-1-15,-11-2-6 16,-12 2-3-16,-3-2-12 0,-19 4-3 16,-16-2 0-1,-9 4-8-15,-4 5-5 0,0 2-2 16,11 4 12-16,10 4 3 16,11 4 0-16,5 3-12 15,9 3 3-15,2-3 8 16,13 3-1-16,14-3-3 15,13 0 5-15,5 3-1 16,7 1-1-16,1 1-1 16,0 0 3-16,-5 1 0 15,-5 11 0-15,-9 4-1 16,-11 2 1-16,-4 3 0 16,-8 2 1-16,2 3-2 15,-6 3 3-15,1-3-1 0,-1 1-1 16,-1-8 0-16,6-2 3 15,4-10-3-15,5-4 0 16,9-3 4-16,9-1 1 16,3-18-1-16,1-6 0 15,-3-3-3-15,-6-5 8 16,-11 3 6-16,-10-5 2 16,-11 0-3-16,-2-1-10 15,-30-1-3-15,-30 5-1 16,-20 4-7-16,-5 11-3 15,12 6 7-15,23 10 2 16,20 1 0-16,16 17-66 16,8 10-126-16,6-1-140 15</inkml:trace>
  <inkml:trace contextRef="#ctx0" brushRef="#br0" timeOffset="192497.63">13629 1676 570 0,'0'0'87'0,"0"0"-22"16,0 0 2-16,0 0-17 15,0 0-50-15,0 0-42 16,-96 37-76-16,74-15-80 16</inkml:trace>
  <inkml:trace contextRef="#ctx0" brushRef="#br0" timeOffset="193260.2">10022 3239 635 0,'0'0'74'15,"0"0"25"-15,0 0-53 16,0 0-14-16,0 0-19 16,0 0-10-16,-46-77-2 15,27 67 5-15,-10 4-3 16,-12 6-2-16,-12 3-2 15,-4 21-9-15,1 5 6 16,13 7-2-16,20 3 2 16,16 5 0-16,7 5-8 0,25 3-7 15,14 4 0 1,10 3-1-16,-1-4 1 0,0-9-46 16,-11-10 35-16,-12-14 27 15,-7-5 3-15,-13-6 2 16,-5-1-2-16,0 1 1 15,-17 3 1-15,-4 1-2 16,-6-1-2-16,1-5-6 16,0-4 2-16,3-2 6 15,4-3 0-15,4 0-7 16,13 0-31-16,2-17-61 16,13-5-179-16</inkml:trace>
  <inkml:trace contextRef="#ctx0" brushRef="#br0" timeOffset="193744.41">10119 3222 621 0,'0'0'103'0,"0"0"-13"16,0 0-87-16,0 0 2 15,0 0-5-15,0 0 23 16,37 85 9-16,-22-51-23 16,-3 0 3-16,2 0-3 15,1-4-4-15,3-2-2 0,4-8 0 16,2-5-3-16,3-8 0 16,1-7-1-16,-1 0-7 15,-3-7-11-15,0-15 4 16,-4-8 1-16,1-7 4 15,-7-1 10-15,-2-4 1 16,-7 0 0-16,-5-1 6 16,0 4 12-16,-11 3-1 15,-3 8 4-15,-2 6 2 16,5 8 1-16,4 5-6 0,4 7-3 16,3 0-6-1,0 2-10-15,0 0-8 0,0 8-7 16,15 9 15-16,10 1 0 15,7-1-1-15,3-7-1 16,8-8-5-16,8-2-2 16,3-8 0-16,1-10-22 15,-5-3-55-15,-10-4-124 16,-13 0-297-16</inkml:trace>
  <inkml:trace contextRef="#ctx0" brushRef="#br0" timeOffset="193968.75">10822 3139 603 0,'0'0'123'0,"0"0"-62"15,0 0-42-15,0 0-6 16,0 0 1-16,86-45 0 15,-56 35-4-15,4-1-8 16,5 2-2-16,3 4-54 16,-6-1-134-16,-17 1-199 15</inkml:trace>
  <inkml:trace contextRef="#ctx0" brushRef="#br0" timeOffset="194162.13">10760 3330 481 0,'0'0'167'0,"0"0"-138"15,0 0-2-15,0 0 14 16,0 0 27-16,0 0-33 16,107-34-32-16,-61 15 0 15,3 0-3-15,2-1-70 16,-1 1-144-16</inkml:trace>
  <inkml:trace contextRef="#ctx0" brushRef="#br0" timeOffset="194718.84">11661 3034 532 0,'0'0'198'0,"0"0"-115"16,0 0-57-16,0 0-5 15,0 0-15-15,0 0 9 16,69-16 2-16,-27 1-8 15,7-3-7-15,3-3-2 16,-2-1-12-16,-4-3-34 16,-11 0-98-16,-11-3-80 15</inkml:trace>
  <inkml:trace contextRef="#ctx0" brushRef="#br0" timeOffset="195140.45">12033 2684 585 0,'0'0'103'0,"0"0"53"15,0 0-101-15,0 0-32 16,0 0-23-16,0 0 4 16,12 34-4-16,-4 0 13 15,0 7-2-15,-2 1-7 16,2-6 0-16,2-5-4 15,0-11 0-15,10-11-5 16,1-6 1-16,7-3 4 16,2-8 1-16,-3-11-1 0,-6-5-1 15,-8-4-1-15,-8-2 2 16,-5 1 0-16,0 2 0 16,-2 8 1-16,-2 7 8 15,1 6 25-15,0 6-8 16,3 0-25-16,0 3-1 15,0 22-10-15,4 8 10 16,11 7 2-16,1 2-2 16,9 0-8-16,3-3-28 15,1-8-23-15,0-12-48 16,-1-7-29-16,-4-12 17 0,-2 0-140 16</inkml:trace>
  <inkml:trace contextRef="#ctx0" brushRef="#br0" timeOffset="195424.56">12497 2777 495 0,'0'0'154'16,"0"0"17"-16,0 0-69 15,0 0-22-15,0 0-76 16,0 0-4-16,-18 5-5 16,33 31 5-16,7-1 1 15,8-4-1-15,4-10-11 16,-1-12-1-16,-3-9 12 15,-6 0 0-15,-6-6 1 16,0-17 1-16,-6-6-2 16,-2-4-4-16,-10-4-6 0,-2 6 3 15,-36 0-1 1,-17 9-18-16,-8 8-10 0,12 6-1 16,18 8-7-16,22 0-2 15,11 14-91-15,1 11 56 16,21 2-68-16,10-1-184 15</inkml:trace>
  <inkml:trace contextRef="#ctx0" brushRef="#br0" timeOffset="195618.73">13050 2895 568 0,'0'0'91'15,"0"0"-5"-15,0 0-3 0,0 0-34 16,0 0-11-16,0 0-18 15,-40 68-8-15,19-28-9 16,7-1-3-16,8-2-13 16,6-7-31-16,0-9-41 15,8-10-63-15,19-11-40 16,6-11-156-16</inkml:trace>
  <inkml:trace contextRef="#ctx0" brushRef="#br0" timeOffset="196459.54">13252 2569 666 0,'0'0'84'16,"0"0"-30"-16,0 0-54 16,0 0 0-16,-50 75 1 15,47-34 3-15,3-2 0 16,5-3 0-16,17-12-2 15,4-9-1-15,6-11 0 16,1-4 9-16,-3 0 5 16,-2-7 9-16,-4-9-10 15,-3-4-4-15,-6-5-7 16,-6-3 1-16,-9-2-4 16,0 1 0-16,-23 0-12 15,-17 0-44-15,-3 4 2 0,1 4 48 16,18 5 6-16,10 6 3 15,10 5 4-15,4 2-5 16,7-1-2-16,19-4-2 16,12 2 2-16,8-2 0 15,0-1 3-15,2 5 9 16,-8 0 3-16,-8 4-2 16,-12 0-8-16,-5 0-2 15,-7 12-1-15,-7 7-1 16,-1 6 1-16,0 4 9 15,-3 6-1-15,-6-2-5 16,5-2-1-16,2-5-3 0,2-9 0 16,0-6 0-16,0-10-1 15,15-1 1-15,6-10 7 16,6-15 1-16,3-8-7 16,-8-2-1-16,-6 1 3 15,-10-1-3-15,-3 4 0 16,-2 1-1-16,1 5 0 15,1 7-22-15,2 2-41 16,4 5 37-16,-2 5 26 16,4 5-3-16,2 1-3 15,-1 0 3-15,0 4 3 16,1 12 1-16,-1 3 7 16,2 5 1-16,-1 1-2 15,-1 0-3-15,5-4 0 16,2-4-1-16,2-5 3 0,1-3-4 15,0-6 3-15,-2-3-1 16,-1 0 1-16,1-17 6 16,1-11-5-16,-2-8-2 15,-6-3-2-15,-5-3 4 16,-8 0 4-16,-16 3-5 16,-23 4-4-16,-14 6-1 15,-5 11 0-15,6 10-4 16,7 8 0-16,16 4 4 15,8 25-69-15,4 11-48 0,-2 4-67 16,9-3-173-16</inkml:trace>
  <inkml:trace contextRef="#ctx0" brushRef="#br0" timeOffset="197124.62">12161 3724 416 0,'0'0'111'0,"0"0"-25"15,0 0-20-15,0 0-14 16,0 0-50-16,0 0 9 16,129-53 41-16,0 11 0 15,31-10-20-15,26-8-2 16,20-1-18-16,12 4-8 16,-8 1-2-16,-16 7-2 0,-24 4 2 15,-25 6-1 1,-30 8-1-16,-26 6 1 0,-31 5-1 15,-28 9 3-15,-20 4-2 16,-10 4-1-16,-35 3 0 16,-29 8-58-16,-36 17-45 15,-27 5-87-15,-23-1-284 16</inkml:trace>
  <inkml:trace contextRef="#ctx0" brushRef="#br0" timeOffset="197338.97">12768 3752 479 0,'0'0'143'16,"0"0"-107"-16,0 0-5 16,102-14 52-16,-29-11-31 15,21-7-38-15,16-6-7 16,17-7-2-16,4-8-3 15,-1 1-2-15,-8-2-61 16,-11 9-53-16,-19 3-84 16,-22 3-177-16</inkml:trace>
  <inkml:trace contextRef="#ctx0" brushRef="#br0" timeOffset="197484.71">13926 3302 334 0,'0'0'56'0,"0"0"-29"16,0 0 25-16,0 0-2 16,0 0-43-16,0 0-7 15,62 12-28-15,-32-12-321 16</inkml:trace>
  <inkml:trace contextRef="#ctx0" brushRef="#br0" timeOffset="199137.74">14009 1547 271 0,'0'0'208'16,"0"0"-112"-16,0 0-15 15,0 0-37-15,0 0-44 16,0 0 0-16,3 12-6 16,3 10 6-16,3 0 6 15,-1-1 2-15,1-6-4 16,-2-5 2-16,-3-5 8 16,-1-5 21-16,0 0 18 15,5 0 1-15,8-13 9 16,14-15-19-16,9-12-29 15,3-5-15-15,2-3 0 16,-5-1 1-16,-5 5 6 16,-7 6-7-16,-9 6 0 15,-4 11-10-15,-5 10-32 0,-4 10-49 16,3 1-51-16,-8 10-135 16,0 11-53-16</inkml:trace>
  <inkml:trace contextRef="#ctx0" brushRef="#br0" timeOffset="199309.07">14433 1417 384 0,'0'0'119'0,"0"0"-36"16,0 0 4-16,0 0-10 16,0 0-31-16,0 0 2 0,0-6-41 15,0 6 4-15,-2 0-11 16,-2 3-84-16,-1 17-102 15,-2 4 53-15</inkml:trace>
  <inkml:trace contextRef="#ctx0" brushRef="#br0" timeOffset="201820.53">14406 2085 100 0,'0'0'227'15,"0"0"-160"-15,0 0 57 16,0 0-55-16,0 0-6 16,1-82 4-16,-1 74 9 15,0 2 19-15,0 4-55 16,0 0-7-16,0 2-25 16,0 0-8-16,0 16-16 15,4 17 4-15,0 14 8 0,3 14 4 16,2 10 0-16,3 9 0 15,2 0 0-15,4-3 3 16,-2-13-2-16,-1-11-1 16,-2-18 2-16,-5-10 1 15,-1-11-3-15,-4-9-1 16,-3 0 1-16,2-5 3 16,-2 0-2-16,0 0 8 15,0 0 7-15,0-8 22 16,0-8-32-16,-12-4-6 15,-3 0 0-15,-5-5-1 16,-2 2 1-16,1-2 0 0,3 1 2 16,2 6-2-16,7 4 0 15,3 6 0-15,3 1 1 16,3 6 0-16,0 1-1 16,0 0-1-16,0 0-2 15,0 0-4-15,0 0-6 16,3 13 5-16,11 5 6 15,2 5 2-15,0 1 0 16,2 1-2-16,0-2 2 16,-3-3 0-16,0-7-1 15,-5-5-1-15,-2-5-6 16,-2-3 8-16,2 0 1 16,5-15 3-16,4-13-4 15,3-4 3-15,-4-4-2 16,-2-1-1-16,-4-1-1 0,-2 4 1 15,-2 2 0-15,-2 6 1 16,1 6-1-16,-1 6-4 16,0 5 0-16,-2 6 3 15,-2 0 1-15,0 1 0 16,0 2 0-16,0 0 1 16,0 0 5-16,0 0-3 15,0 0-3-15,0 0 0 16,0 0-4-16,0 0 4 15,0 0-5-15,-15 8-1 16,-12 9 5-16,-11 6 1 16,-9 6 0-16,-4 3 1 15,-2-3 0-15,2 1-1 0,9-6-1 16,11-9 0-16,13-2 0 16,9-7-3-16,8-3-6 15,1-3-12-15,0 0 13 16,9 0-15-16,19 0-41 15,12-6-86-15,0-8-95 16</inkml:trace>
  <inkml:trace contextRef="#ctx0" brushRef="#br0" timeOffset="201978.02">14411 2459 122 0,'0'0'134'15,"0"0"20"-15,0 0-23 0,0 0-30 16,0 0 7-16,0 0-31 15,-57 0-25-15,57 0-10 16,0 0-33-16,2 0-9 16,21 3-79-16,2-1-103 15,-2-2-340-15</inkml:trace>
</inkml:ink>
</file>

<file path=ppt/ink/ink2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5-05-14T15:14:38.210"/>
    </inkml:context>
    <inkml:brush xml:id="br0">
      <inkml:brushProperty name="width" value="0.05292" units="cm"/>
      <inkml:brushProperty name="height" value="0.05292" units="cm"/>
      <inkml:brushProperty name="color" value="#FF0000"/>
    </inkml:brush>
  </inkml:definitions>
  <inkml:trace contextRef="#ctx0" brushRef="#br0">20046 12830 251 0,'0'0'48'0,"0"0"-22"15,0 0 18-15,0 0-21 16,0 0 38-16,0 0-33 16,0 0 9-16,0 0 5 15,-8-25-2-15,8 25-12 16,0-1-3-16,0 1 4 0,0 0-10 16,0 0-1-16,0 0 1 15,0 0 4-15,0 0 3 16,0 0-1-16,0 0-1 15,0-1-6-15,0 1-8 16,0-2-2-16,0 2 4 16,0 0-2-16,0 0-10 15,0 0 0-15,0 0-8 16,0 0-6-16,0 15 5 16,0 4 9-16,5 4-1 15,8 0 1-15,5-3-1 16,2-4 1-16,9-11 0 15,11-5 0-15,8-8 5 16,15-20 1-16,3-11-3 16,0-4 2-16,-1-6 6 0,-10-2-6 15,-12 3 0-15,-8 5 3 16,-13 6-2-16,-9 9 3 16,-5 9-9-16,-8 6 0 15,0 11-8-15,0 2-74 16,-16 18-210-16,-14 10 165 15</inkml:trace>
  <inkml:trace contextRef="#ctx0" brushRef="#br0" timeOffset="763.02">19467 13472 375 0,'0'0'117'16,"0"0"-19"-16,0 0-58 16,0 0-38-16,0 0 1 15,0 0 18-15,-25 87-2 16,11-43 7-16,2 3-1 16,2-4-17-16,0-6-2 15,5-8-1-15,3-9-3 16,2-8-1-16,0-4 0 15,0-5 0-15,14-3 7 0,11-2 6 16,14-22-2 0,12-14-1-16,5-9-11 0,1-1 0 15,-1-2 0-15,3 5 3 16,-3 6-3-16,-2 9 2 16,-9 7-2-16,-9 9 0 15,-8 5-3-15,-9 4-22 16,-3 5-25-16,-9 0-15 15,-7 5-124-15,-4 5-255 16</inkml:trace>
  <inkml:trace contextRef="#ctx0" brushRef="#br0" timeOffset="10132.9">11147 9583 38 0,'0'0'44'15,"0"0"2"-15,0 0-14 16,0 0-6-16,0 0-20 0,0 0 6 16,0 0 10-16,-69 0-13 15,64-2-9-15,1-3-12 16,0-1-24-16,-4-3 15 16,-6-1 21-16,1-1 0 15,-1 2 32-15,1-4 7 16,6 3 7-16,-6-2-46 15,1 2-3-15,-7-2-153 16</inkml:trace>
  <inkml:trace contextRef="#ctx0" brushRef="#br0" timeOffset="10638.88">10903 9261 222 0,'0'0'108'0,"0"0"24"0,0 0-32 16,0 0-18 0,0 0-19-16,0 0-9 0,-16-62 1 15,16 62-28-15,0 0-10 16,0 0-17-16,0 2-10 16,0 12-7-16,0 12 17 15,8 8 0-15,2 4 1 16,-4-1 0-16,0-5 0 15,0-5 1-15,1-8-2 16,-1-8 0-16,3-6 0 16,4-5 0-16,9-5 8 15,8-23 2-15,9-15-5 16,5-9-3-16,1-7-1 0,-3-2-1 16,-4 5 0-16,-6 8 1 15,-5 12-1-15,-7 11 0 16,-8 13-4-16,-1 10-84 15,-9 2-139-15,-2 7-185 16</inkml:trace>
  <inkml:trace contextRef="#ctx0" brushRef="#br0" timeOffset="24659.28">11923 12214 85 0,'0'0'25'0,"0"0"20"0,0 0-3 16,0 0 0-16,0 0 12 15,0 0-22-15,0 0-12 16,0 0 4-16,-57-49-12 16,49 44-9-16,1 0-2 15,-1 0 8-15,3 2 14 16,-1-1-12-16,0-1 1 16,-1 2-10-16,-6 0 2 15,1 1-2-15,-1 2 5 16,-2-1 4-16,7-2 15 15,1 3-2-15,-2-3-6 16,2 2-11-16,0 0-3 16,-2-2-2-16,-1 2 3 15,0-4 5-15,-2 3 7 16,3-1 7-16,-3 1 0 0,-1 1-20 16,-4 1-4-16,1 0 1 15,-2 0-1-15,-3 0 2 16,2 0 1-16,0 0-3 15,0 0 4-15,-1 0-1 16,-2 0-2-16,-3 0 0 16,0 1 1-16,3 3-2 15,2-1 0-15,4-1 0 16,2 1 0-16,2 0 0 16,3-1-2-16,0-1 2 15,-1 2 0-15,-1 1 0 16,-1 1 0-16,-2 3 0 0,-4 0 0 15,1 1 0-15,-2 1 2 16,4-3-2-16,4 1 0 16,-2 0-2-16,1 0 2 15,-6 2 0-15,-2 2 0 16,0 0 2-16,1-3-2 16,5 1 0-16,2 1-2 15,2 2 0-15,-2 2 2 16,-1-3 0-16,0 5 0 15,2-3-1-15,2 1 1 16,1 0-1-16,0 2 0 16,3 2 1-16,0-2 0 15,-1 3-2-15,3-1 0 16,-1 1 2-16,2 0 0 16,1 0 0-16,1 0 0 0,0 4 0 15,0-2 1-15,0 2 0 16,0 2-1-16,7-4 3 15,2 1-3-15,3-1 3 16,0-1-3-16,2-2 1 16,-1-1-1-16,1-2 2 15,0-1-2-15,1-1 1 16,2 0-1-16,-1-2 1 16,6-3 2-16,2-1-3 15,5-1 0-15,2-4 0 16,3-2-2-16,4-1 2 0,-1 0 0 15,5 0 0-15,-7-1 0 16,0-6 2-16,-1-2 0 16,-6 1-4-16,0 0 0 15,-2 1 2-15,1-4 0 16,1 1 2-16,0-4-4 16,4-3 4-16,-2-3-2 15,0-5 2-15,1 0-2 16,-4 0 0-16,-5 1 2 15,-2 0 11-15,-1 4 1 16,-6-2-4-16,1 5 5 16,-4 0-12-16,-1 0 11 15,-1 3-1-15,-1 2-11 16,0-1 1-16,1 0-3 0,0 2 0 16,-1 2 2-16,-1-1-2 15,-2 0 2-15,1 0 2 16,-2-2 15-16,0 1-4 15,-3-1 12-15,3-1-12 16,-3 2-6-16,0-2 2 16,0 1 1-16,0 0-6 15,-6-3 3-15,-2 1-1 16,-1-1-2-16,-2-2-3 16,2 0 4-16,-1 0 1 15,-1 1 2-15,2-1-6 16,1 3 1-16,1 0 1 0,-2 1-1 15,3 4-5-15,1 3 0 16,2 1-10-16,1 5-62 16,2-2-194-16</inkml:trace>
  <inkml:trace contextRef="#ctx0" brushRef="#br0" timeOffset="24853.81">11832 12152 479 0,'0'0'39'0,"0"0"2"0,0 0 14 16,0 0-18 0,0 0-37-16,0 0-64 0,-11-4-7 15,7 16-45-15,2-1-141 16</inkml:trace>
  <inkml:trace contextRef="#ctx0" brushRef="#br0" timeOffset="26344.86">16605 11696 28 0,'0'0'13'0,"0"0"20"0,0 0-3 16,0 0-27-16,0 0-3 15,0 0-83-15</inkml:trace>
  <inkml:trace contextRef="#ctx0" brushRef="#br0" timeOffset="29752.02">11791 11430 19 0,'0'0'156'0,"0"0"-113"15,0 0 9-15,0 0-1 16,0 0-21-16,0 0-17 16,0-11 18-16,0 9 16 15,0 0-17-15,0-2-2 16,0 1-14-16,0 2 1 15,0-1 1-15,0 2-14 16,0 0 0-16,0 0-2 16,0 0 0-16,0 0 0 15,0 0 0-15,-4 0 0 0,-1 0 0 16,-1 0 0-16,-1 0 2 16,-1-2-2-16,-1-1 1 15,-1-1 1-15,-1 1-1 16,1 0 5-16,-5 2 3 15,2 1-7-15,-5 0-2 16,-2 0 0-16,1 0 0 16,-3 3 0-16,-1 2 0 15,1 1 1-15,-4-2-1 16,1 0 0-16,0-1 0 16,1 0 0-16,1-1 0 15,4 1 0-15,-5-3 0 16,4 3 0-16,0-3 0 0,-1 2-1 15,2-1 1 1,1 1 0-16,0 1 0 0,2-2 0 16,1 4 1-16,3-2-1 15,3 0 0-15,-2 2-1 16,4-1 1-16,1-3 0 16,3 0 1-16,0-1-1 15,-3 0 0-15,1 2 0 16,1 1 0-16,-2-1 0 15,0 2 0-15,-1-2 0 16,-1 1 0-16,1 1-1 16,-2 3 1-16,-4-3 0 15,-1 2 0-15,-3-2 1 16,6-1-1-16,3 0 0 0,1 0 0 16,-1 0 0-16,1-1 0 15,-2 1 1-15,-3 0-1 16,1-1 0-16,4-1 7 15,0-1 15-15,4 1-14 16,1-1-4-16,1 2-4 16,-2 1 0-16,-2 0 0 15,1 1 0-15,-1 0 0 16,1-1-1-16,1 3 1 16,0-2 1-16,0 0-1 15,0-1 0-15,1 2-1 16,0 0 1-16,1 0 0 15,0 2 0-15,-1 0 0 0,2 0 0 16,0 1 0-16,0 0 0 16,0 1-1-16,0 1 2 15,0-3-1-15,0 4 1 16,0-2-1-16,0 3 0 16,0 0-1-16,0-1 1 15,0 1 1-15,3 0-1 16,0-1 0-16,2 1 0 15,-2 2 0-15,3-2 2 16,1 2-2-16,-2 0 0 16,-3 0 0-16,2 0-1 0,-3 0 1 15,2-1 1 1,-1 1-1-16,6-2-1 0,-2 0 1 16,2 0 1-16,3-4-1 15,2 2 1-15,0-3-2 16,-1 0 1-16,0 1 0 15,-3-2 0-15,0-1 1 16,-3 0-2-16,0-1 1 16,2 2 0-16,-1-2 0 15,3 0 1-15,-1 2-1 16,-1-3 0-16,2 2 0 16,-1 0 0-16,-2-1 0 15,2-1 0-15,-1 1 0 16,-2 1 0-16,1-2 0 0,1 0 0 15,2 0 0 1,2-2 0-16,5 1 2 0,4-2-1 16,6 0 0-16,-2 0 1 15,5 0 1-15,-7 0-1 16,1-2-1-16,-1-1-1 16,-2 1 1-16,1-1 0 15,-5 1-1-15,0-3 2 16,2 1-2-16,0-2 2 15,1-1-1-15,1 0 0 16,-3-2-1-16,0 1 3 16,1-1 0-16,-1-1 3 15,0 3 3-15,-4-3-1 0,-3 3-2 16,3-3-1-16,-3 1 3 16,3-2 9-16,0-3-5 15,4 2-11-15,-3-2 1 16,-1 1-2-16,-1 2 1 15,-3 0 1-15,0 2 1 16,-1-1-3-16,-1 3 1 16,1-1-1-16,-3-1 1 15,0 2 0-15,0 0-1 16,0-1 2-16,1-1-1 16,-1 1-1-16,-1 1 1 15,1-1-1-15,0-1 6 0,-2 0-3 16,0 1 2-16,-1-1 0 15,0-2 18-15,0 2-8 16,2-2-5-16,-2 0-5 16,0 2-5-16,-3-1 3 15,3 0 0-15,1-3-3 16,-2 2 0-16,-2-2 3 16,0 2-1-16,0-2 11 15,-9 2 5-15,-3-2-7 16,-7 4-8-16,-3-4-1 15,-1 2 2-15,-3 1 1 16,3-1-3-16,1 2 5 16,3-4 11-16,0 1-7 15,2 2-3-15,1-1-6 16,1 5 1-16,2 3-3 0,1 3 0 16,-1 0-3-16,-3 6-15 15,-3 11-26-15,-7 6-21 16,-4 1-56-16,-11-6-102 15</inkml:trace>
  <inkml:trace contextRef="#ctx0" brushRef="#br0" timeOffset="36091.31">11845 10950 7 0,'0'0'28'15,"0"0"6"-15,0 0 17 16,0 0 29-16,0 0-29 15,0 0-22-15,0 0-27 16,0 0-2-16,0 0 0 16,0 2-1-16,0-2 0 15,0 0 1-15,0 0 1 16,0 0 10-16,0 0 23 0,-2 0 0 16,1 0-6-1,-5 0-20-15,3 1-6 0,-1 1-2 16,-1-2 0-16,2 2 0 15,-1-1 2-15,3-1-2 16,-2 0 1-16,2 0 4 16,-1 0 6-16,-2 0 4 15,3 0-6-15,1 0-5 16,-2 0-2-16,2 0-2 16,0 0 0-16,0 0 0 15,0 0 2-15,-1 0 16 16,1 0 11-16,-2 0-14 0,2 0 10 15,0 0-13 1,-1 0-11-16,1 0 1 0,0 0-2 16,0 0-2-16,0 0 1 15,0 0 1-15,0 0-1 16,0 0 0-16,0 0 1 16,0 0 0-16,0 0 0 15,0 0 1-15,4 0 1 16,8 0 3-16,-1 0-3 15,1 0 3-15,4 0 2 16,-1 0-3-16,1 0-3 16,2 0 1-16,-4-1-1 15,3-1 0-15,-6 2-1 0,-2 0 0 16,-6 0-21-16,0 0-40 16,-3 6-30-16,0 5-71 15</inkml:trace>
  <inkml:trace contextRef="#ctx0" brushRef="#br0" timeOffset="-25429.32">16678 10902 61 0,'0'0'50'16,"0"0"17"-1,0 0-22-15,0 0 5 0,0 0 7 16,0 0-15-16,0 0-10 16,0 0 30-16,-39 0-10 15,30 0-44-15,6 0 55 16,1 0 14-16,2 0-48 16,0 0-15-16,0 0-9 15,0 0-3-15,0 0 5 16,0-5-4-16,0 1-3 15,0-3-1-15,0-1-7 16,10-3-15-16,3-3 3 16,2 0-22-16,4-6-16 0,3-3 8 15,5-2-77 1,0-5-13-16,-1-1-26 0</inkml:trace>
  <inkml:trace contextRef="#ctx0" brushRef="#br0" timeOffset="-25251">16954 10444 103 0,'0'0'36'0,"0"0"18"0,0 0-25 15,0 0-23-15,50-75-6 16,-37 64-9-16,-2 0-62 15</inkml:trace>
  <inkml:trace contextRef="#ctx0" brushRef="#br0" timeOffset="-25039.24">17143 10178 49 0,'0'0'169'0,"0"0"-127"0,0 0-31 16,0 0-11-16,0 0-22 16,0 0-140-16</inkml:trace>
  <inkml:trace contextRef="#ctx0" brushRef="#br0" timeOffset="-24809.44">17386 9889 280 0,'0'0'45'0,"0"0"70"16,0 0-33-16,0 0-53 15,0 0 14-15,0 0-17 16,0 0-23-16,32-71-3 16,-18 63-22-16,2-2-58 15,3-1-25-15,-3-1-29 16,2-3-32-16</inkml:trace>
  <inkml:trace contextRef="#ctx0" brushRef="#br0" timeOffset="-24628.27">17616 9610 198 0,'0'0'14'0,"0"0"54"15,0 0-17 1,0 0 2-16,0 0-9 0,0 0-22 16,12-57-7-16,-6 48-12 15,7 2-3-15,4-1-59 16,3-3-76-16</inkml:trace>
  <inkml:trace contextRef="#ctx0" brushRef="#br0" timeOffset="-24456.76">17783 9390 201 0,'0'0'55'16,"0"0"-23"-16,0 0-3 15,0 0 0-15,0 0-18 16,0 0-10-16,63-60-1 16,-44 52-52-16,2-4-163 15</inkml:trace>
  <inkml:trace contextRef="#ctx0" brushRef="#br0" timeOffset="-24229.42">18016 9114 264 0,'0'0'32'0,"0"0"-2"0,0 0 34 16,0 0-2-16,0 0-51 16,0 0-4-16,40-63-7 15,-25 54 0-15,0-1-1 16,3 0-20-16,-2 0-42 15,5-2-23-15,-2-1-37 16</inkml:trace>
  <inkml:trace contextRef="#ctx0" brushRef="#br0" timeOffset="-24031.46">18344 8877 119 0,'0'0'76'15,"0"0"34"-15,0 0-34 0,0 0-12 16,0 0-11-1,0 0-2-15,15-52-13 0,-14 45 5 16,1 3-18-16,1-1-21 16,2 4-4-16,0 1-1 15,6 0-74-15,6 0-10 16,9 0-18-16,5 0-64 16,5-1-42-16</inkml:trace>
  <inkml:trace contextRef="#ctx0" brushRef="#br0" timeOffset="-23865.41">18620 8772 155 0,'0'0'39'0,"0"0"67"0,0 0-69 16,0 0 2-16,0 0-31 16,0 0-2-16,49-32 6 15,-35 28 2-15,-1 1-10 16,0 2-4-16,-1-2-7 15,1 3-83-15,-2-2-41 16</inkml:trace>
  <inkml:trace contextRef="#ctx0" brushRef="#br0" timeOffset="-23669.35">18839 8724 180 0,'0'0'80'15,"0"0"-21"-15,0 0 10 16,0 0-5-16,0 0-10 16,0 0-32-16,35-42-8 15,-28 42-14-15,3 0-1 16,-1 0-57-16,0 1-73 16,3 6-34-16</inkml:trace>
  <inkml:trace contextRef="#ctx0" brushRef="#br0" timeOffset="-23447.63">19107 8685 258 0,'0'0'81'16,"0"0"-10"-16,0 0-14 16,0 0-22-16,0 0-9 15,0 0-12-15,14-20-9 16,0 20-3-16,3 0-2 15,1 0 0-15,0 0-3 16,-3 0-51-16,0 8-24 16,-3-3-36-16,1-1-42 15</inkml:trace>
  <inkml:trace contextRef="#ctx0" brushRef="#br0" timeOffset="-23262.51">19270 8690 100 0,'0'0'131'15,"0"0"-57"-15,0 0-23 16,0 0 34-16,0 0-21 16,0 0-25-16,5-17-4 15,5 12 15-15,-3 1-40 16,2 4-10-16,2 0 0 16,-1 0-3-16,2 2-30 15,0 8-62-15,6-3-67 16,3-2-81-16</inkml:trace>
  <inkml:trace contextRef="#ctx0" brushRef="#br0" timeOffset="-22859.67">19525 8711 352 0,'0'0'29'0,"0"0"33"15,0 0-17-15,0 0 1 16,0 0-19-16,0 0-15 15,-28-9-12-15,37 9-3 16,10 0 3-16,2 0-2 16,3 5-5-16,-2 3-25 15,-1-2-11-15,0-3-34 16,2 0 2-16,-1-1 41 16,-6-2 1-16,-3 0-39 15,-5 0 25-15,-3 0 43 16,-4 0 4-16,-1 0 4 0,0 0 22 15,0 0 11-15,0 0 7 16,0 0 14-16,0 0-29 16,0 0-9-16,0 0-3 15,0 0 7-15,0 0 48 16,0-2-13-16,0 1-44 16,0-1 4-16,0 2-5 15,0-2 3-15,0 2-13 16,0 0-4-16,0 0-43 15,0 2-26-15,0 7-21 16,0-2-110-16</inkml:trace>
  <inkml:trace contextRef="#ctx0" brushRef="#br0" timeOffset="-22716.79">19662 8763 173 0,'0'0'34'16,"0"0"-34"-16,0 0-85 16,0 0-23-16</inkml:trace>
  <inkml:trace contextRef="#ctx0" brushRef="#br0" timeOffset="-21149.28">19664 8719 195 0,'0'0'69'16,"0"0"-5"-16,0 0-35 15,0 0-16-15,0 0 6 16,0 0-14-16,0 0-3 15,9-14 16-15,-2 12 8 16,0 1-7-16,3 1-9 16,3 0-6-16,2 0-3 15,4 0 0-15,4 0-2 16,-1 3 1-16,5 3-14 16,1-1-77-16,4 1-41 15,-2-4-14-15</inkml:trace>
  <inkml:trace contextRef="#ctx0" brushRef="#br0" timeOffset="-20968.46">20038 8733 181 0,'0'0'112'0,"0"0"-43"15,0 0 18-15,0 0-16 16,0 0-23-16,0 0-22 16,23-22-21-16,-12 21-4 15,5-2-1-15,7 3-4 16,3 0-20-16,-1 0-27 15,-2 0-23-15,-6 0-41 16,-6 5-7-16,-4 1 11 16,-1-3 31-16</inkml:trace>
  <inkml:trace contextRef="#ctx0" brushRef="#br0" timeOffset="-20848.47">20253 8727 24 0,'0'0'61'0,"0"0"-14"16,0 0 27-16,0 0-16 15,0 0-15-15,0 0-30 16,7 3-13-16,-5 2-2 15,1 1-1-15,5 2-32 16,3-1-50-16,4-2-66 16</inkml:trace>
  <inkml:trace contextRef="#ctx0" brushRef="#br0" timeOffset="-20685.06">20253 8727 230 0,'109'45'76'0,"-109"-45"-20"0,0 0 16 15,0 0-40-15,0 0 10 16,1 0-19-16,3 0-18 16,-2 0-5-16,6 0-1 15,-2 3-26-15,1 7-60 16,1-3-71-16</inkml:trace>
  <inkml:trace contextRef="#ctx0" brushRef="#br0" timeOffset="-20118.31">20369 8603 110 0,'0'0'77'16,"0"0"51"-16,0 0-17 15,0 0-56-15,0 0-25 16,0 0-23-16,23-14-6 15,-9 14-1-15,-1 3 2 16,-1 8 4-16,-4 6-2 0,-5 3 4 16,-3 11-3-16,0 8 6 15,-16 7-3-15,-5 5 4 16,-4 2-2-16,-1 2-8 16,4 0-1-16,5-3 0 15,6-2-2-15,9-8-2 16,2-7-37-16,6-8-72 15,21-10-82-15</inkml:trace>
  <inkml:trace contextRef="#ctx0" brushRef="#br0" timeOffset="-19963.56">20508 9154 314 0,'0'0'35'15,"0"0"44"-15,0 0 1 16,0 0-35-16,0 0-39 15,-80-36-6-15,77 42-3 16,1 10-11-16,2-4-89 16,0-7-274-16</inkml:trace>
  <inkml:trace contextRef="#ctx0" brushRef="#br0" timeOffset="-19086.46">20465 8114 514 0,'0'0'158'0,"0"0"-68"15,0 0-32-15,0 0-22 16,0 0-26-16,0 0-10 16,0-39-7-16,-2 46-15 15,-1 15 16-15,-1 10 5 16,-5 9 2-16,-3 8 1 15,-1 2-2-15,-1 2-17 16,1-5-60-16,5-9-2 0,1-12-76 16,7-18-211-16</inkml:trace>
  <inkml:trace contextRef="#ctx0" brushRef="#br0" timeOffset="-18802.79">20720 7972 622 0,'0'0'110'15,"0"0"-9"-15,0 0-63 0,0 0-19 16,0 0-18-16,95-66-1 15,-72 66-1-15,-3 8-5 16,-6 15-10-16,-8 5-61 16,-6 7-13-16,0 2 19 15,-20 0-25-15,-6-4-80 16,3-5-82-16</inkml:trace>
  <inkml:trace contextRef="#ctx0" brushRef="#br0" timeOffset="-18603.54">20727 8210 105 0,'0'0'123'0,"0"0"91"15,0 0-74-15,0 0-36 16,0 0-48-16,0 0-36 0,-4 8-20 16,4 3-10-16,0 7 10 15,0 5 0-15,0 4 0 16,-9-1 0-16,-4 0-23 16,-1-4-3-16,-4-3-6 15,-1-1-28-15,-7-2 22 16,-4-1-6-16,-5-3-12 15,-8-2-49-15,-1-4-121 16</inkml:trace>
  <inkml:trace contextRef="#ctx0" brushRef="#br0" timeOffset="-16903.75">20660 8733 433 0,'0'0'144'0,"0"0"-31"16,0 0-64-16,0 0-32 15,0 0-17-15,0 0-2 16,0-11-10-16,-7 13 1 16,-5 13 9-16,-2 6 0 0,1 6-1 15,0 4 0-15,0 4 1 16,3-2 2-16,3-1 0 15,4-6 2-15,3-6-2 16,0-10-7-16,1-6-8 16,18-4 12-16,3 0 2 15,9-4 1-15,-1-11-29 16,-3-2-13-16,-5-2 6 16,-7 2-41-16,-11 0-46 15,-4-3-124-15</inkml:trace>
  <inkml:trace contextRef="#ctx0" brushRef="#br0" timeOffset="-16804.46">20660 8733 366 0</inkml:trace>
  <inkml:trace contextRef="#ctx0" brushRef="#br0" timeOffset="-16704.85">20660 8733 366 0,'-21'-1'183'0,"30"-9"-62"0,-1 1-97 0,1 3-11 0,4-3-9 0,2 1-4 15,6-1 0-15,3-3-7 16,-1 3-25-16,2-2-75 16,-9 4-124-16</inkml:trace>
  <inkml:trace contextRef="#ctx0" brushRef="#br0" timeOffset="-16215.02">20580 8802 211 0,'0'0'74'0,"0"0"-58"15,0 0 19-15,110 2 7 16,-69-12-4-16,3-2-25 16,-7-2-6-16,-4 0-4 15,-8 3 0-15,-11 4 33 16,-7 3 8-16,-4 2 14 0,-3 2 25 15,0 0-83 1,0 0-3-16,-2 10-56 0,-7 11 57 16,-5 5 0-16,-1 2 2 15,2 1 2-15,-1-4-2 16,4-5-2-16,5-9 2 16,2-8 3-16,3-3 3 15,0 0 15-15,0 0-3 16,15-14-18-16,12-14-9 15,2-5-46-15,-4-1-5 16,-6 0 60-16,-2 3 13 16,-1 3 7-16,-1 5-9 15,-2 6 27-15,-7 10 25 16,-3 4-47-16,-1 3-16 16,1 0-3-16,0 6-25 0,4 13 13 15,-4 4-1-15,-2 5 5 16,-1 2 9-16,4-2 2 15,-1-2 0-15,-2-4-3 16,-1-3-46-16,0-8-32 16,-6-7-129-16</inkml:trace>
  <inkml:trace contextRef="#ctx0" brushRef="#br0" timeOffset="-15738.91">20896 8733 536 0,'0'0'74'0,"0"0"-40"0,0 0-19 16,91-43-3-16,-57 35-3 16,0 0-2-16,1 2 3 15,-1 1-4-15,-2 3 0 16,-6 2-4-16,-5 0 1 16,-6 0-2-16,0 2-1 15,3 6-1-15,-2 3-2 16,3 0 3-16,0-2 1 15,-2-4 1-15,-3-1-2 16,-2-3 3-16,-6-1-2 16,1 0 7-16,-5 0 4 15,-2-7 34-15,0-5 1 16,0 0-27-16,-6-3-3 16,-5 5-12-16,0 1 3 15,4 4 8-15,3 3-14 0,2 2-2 16,-4 0-8-16,-2 0 0 15,0 12 3-15,1 4 2 16,2 2-3-16,0 7 5 16,0 3-3-16,3 4 4 15,2-2-1-15,0-3 0 16,17-5 1-16,14-5-7 16,15-7 0-16,11-7-22 15,6-3 8-15,-5 0-69 16,-9-5-3-16,-15-6-62 0,-13 0-194 15</inkml:trace>
  <inkml:trace contextRef="#ctx0" brushRef="#br0" timeOffset="-14157.35">20088 9431 119 0,'0'0'80'0,"0"0"20"16,0 0-20-16,0 0-5 15,0 0-14-15,0 0-27 16,0 0-18-16,-30 0-16 16,30 0-2-16,0 0-2 15,11 7 4-15,11 0 7 16,12 3 8-16,16-5 4 16,12 0-2-16,8-1-6 15,3-4-2-15,0 0-4 16,0 0 1-16,-5 0-4 0,-3 0-1 15,-7 0 4 1,-15-4-2-16,-13-1-2 0,-11 0 6 16,-11 2 6-16,-7-1 26 15,-1 3-5-15,0 1-34 16,-16 0-23-16,-16-2-144 16,-12-1-41-16</inkml:trace>
  <inkml:trace contextRef="#ctx0" brushRef="#br0" timeOffset="-13308.55">20259 8688 327 0,'0'0'119'16,"0"0"-45"-16,0 0-19 15,0 0-10-15,0 0-21 16,0 0-11-16,78-31 1 0,-62 31-6 16,-2 0-5-1,-4 9-3-15,-7 10-1 0,-3 7-1 16,0 6-2-16,-5 3 4 15,-14 2 0-15,-5-2 2 16,0-2-1-16,5-10-1 16,4-2-13-16,6-9-2 15,6-2-1-15,3-6 9 16,0-1 0-16,0 0 7 16,0-1 0-16,9 1 1 15,3-1 8-15,3 2 12 16,1 2-10-16,-2-1-10 0,-2 1-1 15,-4 4 0 1,-3 3-1-16,-2 3-1 0,-3 11-1 16,0 2-1-16,-3 10 4 15,-12 0 0-15,2 0 3 16,0-3-3-16,0-7 0 16,4 0 2-16,-1-8-1 15,6-4-1-15,-3-2 0 16,1-5 0-16,2 1 0 15,-1-3 1-15,1-1-1 16,0 0 0-16,-1 1-1 16,1 0-1-16,1 1-54 15,-2 0-16-15,0-1-121 16,-2-3-94-16</inkml:trace>
  <inkml:trace contextRef="#ctx0" brushRef="#br0" timeOffset="-13157.74">20224 9484 45 0,'0'0'575'0,"0"0"-486"16,0 0-25-16,0 0 7 15,0 0-21-15,0 0-20 16,5 2-17-16,-3-2-13 16,4 0-56-16,0-4-202 15</inkml:trace>
</inkml:ink>
</file>

<file path=ppt/ink/ink2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5-05-14T15:15:36.418"/>
    </inkml:context>
    <inkml:brush xml:id="br0">
      <inkml:brushProperty name="width" value="0.05292" units="cm"/>
      <inkml:brushProperty name="height" value="0.05292" units="cm"/>
      <inkml:brushProperty name="color" value="#FF0000"/>
    </inkml:brush>
  </inkml:definitions>
  <inkml:trace contextRef="#ctx0" brushRef="#br0">11860 5924 376 0,'0'0'130'0,"0"0"-50"16,0 0-32-16,0 0-25 15,0 0-17-15,0 0-6 16,0 0-4-16,0 0-9 16,0 1 6-16,0 18 5 15,0 0 2-15,3-2 1 16,0-2 0-16,4-4 1 16,1-5-1-16,-2-1 1 15,11-5 4-15,5 0 7 16,9-19-6-16,10-9-2 15,1-8-3-15,4-6-2 16,-5 2 2-16,-7-1-2 16,-7 1 2-16,-8 7 14 0,-8 7 18 15,-2 10-32-15,-6 10-2 16,0 6-31-16,-3 0-247 16,0 10-122-16</inkml:trace>
  <inkml:trace contextRef="#ctx0" brushRef="#br0" timeOffset="3516.76">12905 8236 188 0,'0'0'105'0,"0"0"-46"0,0 0-15 15,0 0-5-15,0 0 6 16,0 0 4-16,0 0 23 15,-5 0 12-15,5 0-20 16,0 0-12-16,0 0-24 16,0 0-20-16,0 0-8 15,0 0-2-15,0 0-6 16,0 0-47-16,0 7-9 16,0-1 36-16,0 2-62 15,17-3-54-15,10-5-105 0</inkml:trace>
  <inkml:trace contextRef="#ctx0" brushRef="#br0" timeOffset="3747.14">13758 8245 374 0,'0'0'50'0,"0"0"-47"0,0 0-3 15,0 0 0 1,0 0-14-16,0 0-90 0,-44 38-44 16</inkml:trace>
  <inkml:trace contextRef="#ctx0" brushRef="#br0" timeOffset="4882.47">12989 8669 358 0,'0'0'21'0,"0"0"1"16,0 0-16-16,0 0-4 16,0 0-1-16,0 0 3 15,0 0 5-15,2 0 15 0,5 0-9 16,3 0-15-16,1 0-8 16,2 7-72-16,2-4-120 15</inkml:trace>
  <inkml:trace contextRef="#ctx0" brushRef="#br0" timeOffset="5151.29">13896 8683 241 0,'0'0'46'0,"0"0"55"16,0 0-36-16,0 0-12 15,0 0-11-15,0 0-22 16,0 5-18-16,0-3-2 16,0 1-8-16,0 0-29 15,1 4 5-15,7 1-32 16,4-4-154-16</inkml:trace>
  <inkml:trace contextRef="#ctx0" brushRef="#br0" timeOffset="5730.92">14891 8649 91 0,'0'0'32'0,"0"0"18"15,0 0 20 1,0 0-18-16,0 0-22 0,0 0 4 15,-5 5 13-15,5-5-10 16,0 2-17-16,0-2-8 16,0 0-4-16,0 0 5 15,0 0-1-15,0 0-2 16,0 0-9-16,0 0 0 16,0 0 0-16,0 0 0 15,0 0 3-15,0 0-1 16,0 0 4-16,0 0 5 15,0 0-4-15,0 0-3 16,0 0-4-16,0 0-2 16,0 0 1-16,0 0-3 15,0 0-3-15,0 0 1 0,0 0 0 16,0 0-3 0,0 0 6-16,0 0-2 0,0 0 3 15,0 0-19-15,0 1 1 16,0 1 12-16,0-1-2 15,0 0-3-15,0 1 12 16,0 0-1-16,0-1 1 16,0 2-1-16,0 1-21 15,0-1-10-15,0-1-63 16,0-1-76-16</inkml:trace>
  <inkml:trace contextRef="#ctx0" brushRef="#br0" timeOffset="9494.08">13170 9237 340 0,'0'0'107'0,"0"0"-53"16,0 0 11-16,0 0-24 15,0 0 9-15,0 0-35 16,0 0 1-16,0-36 3 16,0 36-17-16,0 0-2 15,3 0-39-15,5 0-92 16,3 6 78-16,2 5-42 16,4-2-90-16</inkml:trace>
  <inkml:trace contextRef="#ctx0" brushRef="#br0" timeOffset="9763.32">13943 9218 318 0,'0'0'111'16,"0"0"-48"-16,0 0-9 15,0 0-27-15,0 0-27 0,0 0 0 16,0-3-20-16,0 3-18 16,8 0-86-16,1 3 83 15,6 2-145-15</inkml:trace>
  <inkml:trace contextRef="#ctx0" brushRef="#br0" timeOffset="10005.45">14768 9207 358 0,'0'0'85'0,"0"0"-58"16,0 0-25-16,0 0-2 15,0 0 0-15,0 0 0 16,0 0 0-16,0 0-50 16,9 6-51-16,6 1-16 15</inkml:trace>
  <inkml:trace contextRef="#ctx0" brushRef="#br0" timeOffset="10310.9">15565 9162 226 0,'0'0'18'16,"0"0"-18"-16,0 0-20 15,0 0 9-15,0 0 11 16,0 0 48-16,31-27-17 16,-31 27 16-16,0 0-35 15,0 0-12-15,0 0-4 16,0 3-7-16,-1 2-19 16,-3-1-6-16,3 0 23 15,0 2 12-15,-1-3 1 0,1 2 0 16,-1-1-1-1,1 1-2-15,-1 2-18 0,-1-2-34 16,0 0-64-16</inkml:trace>
  <inkml:trace contextRef="#ctx0" brushRef="#br0" timeOffset="14144.38">16499 9639 122 0,'0'0'94'0,"0"0"-73"16,0 0 15-16,0 0-4 16,0 0-32-16,0 0-4 15,0 0-118-15,0 20-28 16</inkml:trace>
  <inkml:trace contextRef="#ctx0" brushRef="#br0" timeOffset="15604.93">17100 9207 255 0,'0'0'88'0,"0"0"-39"0,0 0 7 16,0 0-36 0,0 0 1-16,0 0 26 0,7-50 13 15,-4 44 1-15,-1 0-1 16,1 1-44-16,-3 3 20 15,0 2-10-15,0 0-26 16,0 0-4-16,0 0-14 16,1 11-8-16,0 6 26 15,1 3-2-15,4 0 2 16,0-2 0-16,3-5 0 16,4-6 1-16,7-7 3 15,8 0 11-15,13-12 14 16,9-14-6-16,4-11-12 15,-6-4-3-15,-7-2 0 0,-11 1-1 16,-10 7-4-16,-7 8 3 16,-5 7-5-16,-7 8-1 15,-1 7-18-15,0 5-62 16,-1 0-231-16</inkml:trace>
  <inkml:trace contextRef="#ctx0" brushRef="#br0" timeOffset="15807.96">17519 9070 513 0,'0'0'41'0,"0"0"30"16,0 0-23-16,0 0-15 15,0 0 6-15,0 0-11 16,0-14-28-16,-7 26-46 15,-16 19-14-15,-5 10-47 16,-11 3-57-16</inkml:trace>
  <inkml:trace contextRef="#ctx0" brushRef="#br0" timeOffset="19748.09">13035 10040 333 0,'0'0'75'0,"0"0"-30"15,0 0 8 1,0 0-28-16,0 0-16 0,0 0 5 15,0-9 43-15,0 6-2 16,0 3-27-16,0-2-23 16,0 2-5-16,0 0-46 15,0 0-65-15,0 0 6 16,0 8 88-16,2-2-72 16,7-3-86-16</inkml:trace>
  <inkml:trace contextRef="#ctx0" brushRef="#br0" timeOffset="20016.93">13975 10014 345 0,'0'0'29'16,"0"0"-29"-16,0 0 0 15,0 0-6-15,0 0 6 16,0 0 0-16,-2 0 0 16,1 0-4-16,1 2-103 15,0 2 22-15,0 0-56 0</inkml:trace>
  <inkml:trace contextRef="#ctx0" brushRef="#br0" timeOffset="20227.9">14721 10026 109 0,'0'0'41'0,"0"0"-37"16,0 0-4-16,0 0-18 15,0 0-15-15,0 0-65 16</inkml:trace>
  <inkml:trace contextRef="#ctx0" brushRef="#br0" timeOffset="21914.76">15493 10563 314 0,'0'0'0'16,"0"0"-16"-16,0 0-56 0,0 0-75 15</inkml:trace>
  <inkml:trace contextRef="#ctx0" brushRef="#br0" timeOffset="25755.21">18090 9587 91 0,'0'0'81'15,"0"0"10"-15,0 0-17 0,0 0-4 16,0 0-7-16,0 0-6 15,2-4-16-15,-2 4-2 16,0 0-9-16,0 0-14 16,0 0-16-16,0 0 0 15,0 0-2-15,0 0 0 16,0 0-3-16,0 0 0 16,0 0-2-16,0 0 7 15,0 0-2-15,0 0 2 16,0 0-1-16,0 0 0 15,0 0 1-15,0 0-1 16,0 0-3-16,0 0-5 0,0 0-15 16,0 0 4-16,0 0 1 15,0 0 4-15,0 0 3 16,0 0 1-16,0 0-2 16,0 0 0-16,0 0 13 15,0 0 0-15,0 0 0 16,0 0-4-16,0 0-3 15,0 0-2-15,0 0 3 16,0 0 1-16,0 0 3 16,0 0 2-16,0 0-1 15,0 0 0-15,0 0-5 16,0 1-8-16,0-1 8 16,0 1 3-16,0-1-4 0,0 0-1 15,0 0 1 1,0 2-9-16,0-2-4 0,2 1-5 15,-2-1-2-15,0 0-26 16,0 0 24-16,0 0 22 16,2 2-6-16,-2-2-7 15,1 0 7-15,1 3-4 16,-1-1 6-16,0 0-13 16,-1-1-36-16,0 2 25 15</inkml:trace>
  <inkml:trace contextRef="#ctx0" brushRef="#br0" timeOffset="30657.98">15882 9982 61 0,'0'0'80'0,"0"0"-26"16,0 0 0-16,0 0-14 15,0 0-20-15,0 0 5 16,0 0 4-16,0 0-2 16,0 0-4-16,0 0-20 15,0 3-3-15,0 2-46 16,0 2 0-16,0-5-98 15</inkml:trace>
  <inkml:trace contextRef="#ctx0" brushRef="#br0" timeOffset="30888.32">15882 9982 258 0,'-26'27'125'15,"26"-32"-55"-15,0 4-25 16,0 1-45-16,0 0-6 16,0 0-60-16,0 0-28 15,0 0 9-15,3 0-7 0</inkml:trace>
  <inkml:trace contextRef="#ctx0" brushRef="#br0" timeOffset="31108.58">15890 10014 204 0,'0'0'102'0,"0"0"-6"16,0 0-62-16,0 0-12 16,0 0-14-16,0 0-8 0,-3 0-37 15,3 0-77-15,0 0 27 16,0 0-105-16</inkml:trace>
  <inkml:trace contextRef="#ctx0" brushRef="#br0" timeOffset="33973.18">17790 9604 69 0,'0'0'73'15,"0"0"-58"-15,0 0 35 16,0 0-15-16,0 0 4 16,0 0 6-16,0 0 21 15,14-30-21-15,-10 23-13 16,-2 1 13-16,1 2-20 0,-2 0 4 15,-1 2-23-15,0 1-3 16,0 1-3-16,0 0-10 16,0 0-62-16,0 0-66 15,0 4 86-15,0 6-62 16</inkml:trace>
  <inkml:trace contextRef="#ctx0" brushRef="#br0" timeOffset="40874.29">19500 11148 12 0,'0'0'11'16,"0"0"-11"-16,0 0 6 15,0 0 13-15,0 0 17 16,0 0 23-16,0 0-16 15,0-4-4-15,0 3 3 16,0 0-5-16,0-2 6 0,-3 1 1 16,3 0-1-16,-2 1-3 15,2 1-5-15,0 0-13 16,-4 0-22-16,-5 1-121 16,-8 3-111-16</inkml:trace>
  <inkml:trace contextRef="#ctx0" brushRef="#br0" timeOffset="44857.93">16132 11064 248 0,'0'0'127'0,"0"0"-57"16,0 0-12-16,0 0-41 16,0 0-17-16,0 0-1 15,0 0 1-15,0 0 0 0,0 0 5 16,0 0 9-16,0 0 6 15,0 0-6-15,0 0-11 16,0 0-3-16,0 0-12 16,0 4-12-16,0 4 5 15,6 1-64-15,7-1-23 16,7-5-59-16</inkml:trace>
  <inkml:trace contextRef="#ctx0" brushRef="#br0" timeOffset="45133.16">17173 11083 188 0,'0'0'47'0,"0"0"7"16,0 0 19-16,0 0-7 16,0 0-45-16,0 0 6 15,-27 0-10-15,26 0-17 16,1 0-1-16,0 0-85 16,0 1-9-16,0 2 9 15,10-2-54-15</inkml:trace>
  <inkml:trace contextRef="#ctx0" brushRef="#br0" timeOffset="45674.29">18233 11022 39 0,'0'0'133'0,"0"0"-36"16,0 0 0-16,0 0-39 16,0 0-36-16,0 0-9 15,3 0 1-15,-3 0 6 0,0 0 2 16,0 0 5-1,0 0-4-15,0 0-14 0,0 0 3 16,0 0-6-16,0 0-1 16,0 0 9-16,0 0 7 15,0 0-14-15,0 0-5 16,0 0-1-16,0 0-1 16,0 0 0-16,0 0-1 15,0 0-20-15,0 0-54 16,2 0 6-16,-1 0 27 15,-1 6-81-15,0-5-128 16</inkml:trace>
  <inkml:trace contextRef="#ctx0" brushRef="#br0" timeOffset="49422.76">16367 11514 124 0,'0'0'305'0,"0"0"-216"16,0 0-72-16,0 0-17 15,0 0-60-15,0 0-92 16,0 0 131-16,2 0-33 15,2 3-59-15,2 0-11 16</inkml:trace>
  <inkml:trace contextRef="#ctx0" brushRef="#br0" timeOffset="49870.99">17368 11562 289 0,'0'0'102'15,"0"0"-11"-15,0 0-46 0,0 0-11 16,0 0 1 0,0 0 0-16,0-22-11 0,0 21-13 15,0-1-11-15,0 2-9 16,0 0-81-16,0 0-70 16,0-3-149-16</inkml:trace>
  <inkml:trace contextRef="#ctx0" brushRef="#br0" timeOffset="60230.75">15981 11110 128 0,'0'0'58'0,"0"0"4"16,0 0-10-16,0 0-19 15,0 0 18-15,0 0 6 16,0 0-11-16,0-32-8 15,0 30-18-15,0-1 16 16,0 0-18-16,0 1-6 16,-1 2 4-16,1-1-13 0,0 1-3 15,0 0-1 1,0 0-5-16,0 0-1 0,0 0 0 16,0 0 2-16,0 0 2 15,0 0-1-15,0 0-3 16,0 0 0-16,0 0-6 15,0 0-6-15,0 0-1 16,0 0-8-16,0 0-47 16,0 0 35-16,0 0 23 15,0 3-74-15,0-2 10 16,9-1-42-16</inkml:trace>
  <inkml:trace contextRef="#ctx0" brushRef="#br0" timeOffset="61346.23">18500 10995 153 0,'0'0'41'0,"0"0"-23"0,0 0-13 16,0 0 19-16,0 0 28 15,0 0 2-15,0 0 6 16,3 0-14-16,-3 0-46 16,2 0-14-16,-2 6-95 15,0 2 21-15,0-2-97 16</inkml:trace>
  <inkml:trace contextRef="#ctx0" brushRef="#br0" timeOffset="62989.41">17544 11476 314 0,'0'0'62'0,"0"0"-12"16,0 0-40-16,0 0 27 15,0 0-24-15,0 0-3 16,0-16 13-16,0 14-6 15,0 0-4-15,0 2 3 16,0 0-15-16,0 0-1 16,0 0-18-16,0 0-56 0,0 0 34 15,0 8 7-15,0-1-64 16,0-3-37-16,5-1-29 16</inkml:trace>
  <inkml:trace contextRef="#ctx0" brushRef="#br0" timeOffset="64031.14">20338 11422 13 0,'0'0'24'0,"0"0"-24"15</inkml:trace>
  <inkml:trace contextRef="#ctx0" brushRef="#br0" timeOffset="69132.68">18321 11923 162 0,'0'0'80'0,"0"0"21"16,0 0-49-16,0 0-10 15,0 0-20-15,0 0-8 16,0 0 5-16,0-7 7 15,0 7 5-15,0 0-3 16,0 0-15-16,0 0-13 0,0 0-2 16,0 0-1-16,0 3 1 15,0 8 2-15,0 1 0 16,1-1 2-16,4 2-2 16,2-4 2-16,1-3-2 15,1 0-1-15,2-3 1 16,7-3 2-16,1 0 3 15,4-4-4-15,7-13 0 16,2-5-1-16,-1 1-2 16,-4 0 2-16,-6 5 0 15,-7 2 2-15,-3-1-2 16,-6 6-15-16,-1 2-54 16,-4 4-50-16,0 2-85 15</inkml:trace>
  <inkml:trace contextRef="#ctx0" brushRef="#br0" timeOffset="69313.92">18568 11889 288 0,'0'0'76'16,"0"0"-45"-16,0 0-5 15,0 0 2-15,0 0-1 16,0 0-2-16,0 5-25 15,0 2-6-15,0 1-19 16,0-1-95-16,0-5-196 16</inkml:trace>
  <inkml:trace contextRef="#ctx0" brushRef="#br0" timeOffset="70879.4">19656 11364 347 0,'0'0'107'16,"0"0"-6"-16,0 0-27 15,0 0-17-15,0 0-29 16,0 0-13-16,1-25-2 16,-1 25 12-16,0 0-15 0,0 0-10 15,0 0-6-15,0 0-28 16,0 5-59-16,-1 10 60 16,-12 4-4-16,-3-8-97 15</inkml:trace>
</inkml:ink>
</file>

<file path=ppt/ink/ink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5-05-14T13:58:40.284"/>
    </inkml:context>
    <inkml:brush xml:id="br0">
      <inkml:brushProperty name="width" value="0.05292" units="cm"/>
      <inkml:brushProperty name="height" value="0.05292" units="cm"/>
      <inkml:brushProperty name="color" value="#FF0000"/>
    </inkml:brush>
  </inkml:definitions>
  <inkml:trace contextRef="#ctx0" brushRef="#br0">14108 12783 45 0,'0'0'0'16,"0"0"0"-16,0 0 5 15,0 0 17-15,0 0 9 16,0 0-29-16,0 0-2 0,0 0 0 16,-20-11 0-1,22 14 1-15,2 4-1 0,4 0 0 16,-1 1 0-16,3-2-30 16</inkml:trace>
  <inkml:trace contextRef="#ctx0" brushRef="#br0" timeOffset="2802.3">3015 9811 151 0,'0'0'113'0,"0"0"-1"16,0 0-26-16,0 0-39 16,0 0 9-16,0-82 24 0,0 65-36 15,0 1 15-15,0-1 10 16,0 3-11-16,0 3-34 16,0 5-17-16,0 2 6 15,0 4-7-15,0 0-6 16,0 5-13-16,0 22-13 15,0 20 22-15,0 16-5 16,0 25 9-16,-5 10 1 16,-8 9 2-16,4 4-1 15,-4-4 0-15,4-11-2 16,1-16 1-16,5-18-1 16,0-18 0-16,3-19-8 15,0-14-23-15,0-11-25 16,0-4 11-16,14-29 33 0,2-23-375 15</inkml:trace>
  <inkml:trace contextRef="#ctx0" brushRef="#br0" timeOffset="3239.63">3273 9515 554 0,'0'0'92'0,"0"0"-92"16,0 0-7-16,0 0 7 15,-36 126 30-15,15-61-13 16,3 5-3-16,5 1 1 15,7 1-14-15,6-6 2 16,0-4 0-16,14-11 0 16,5-9-3-16,2-13-13 15,8-8 0-15,6-12-21 16,1-9 20-16,5 0-31 16,-5-1 22-16,-12-15 5 15,-9-4 18-15,-14-3 11 16,-1-4 49-16,-18-4 26 0,-19 0 17 15,-14 5-77-15,-10 13-23 16,-4 6-3-16,6 7-4 16,15 7-25-16,14 18-83 15,16 3-25-15,9-2-56 16</inkml:trace>
  <inkml:trace contextRef="#ctx0" brushRef="#br0" timeOffset="3867.28">2533 9469 673 0,'0'0'34'15,"0"0"0"-15,0 0-30 16,-88 57-1-16,55 10-6 16,-1 22 3-16,2 12 0 15,7 13 4-15,9 8 10 0,13 8-4 16,3-1-4-16,34-4-2 15,17-9-4-15,16-17 0 16,18-14 3-16,9-17-1 16,12-17 1-16,13-23-1 15,17-23-2-15,19-9-2 16,10-35-40-16,-3-19-12 16,-15-9 28-16,-20-6 26 15,-28-6 6-15,-25-9 61 16,-20-4 26-16,-17-5-10 15,-9-2-38-15,-14 0-23 16,-14 1-14-16,-11-3-3 0,-41 5-5 16,-26-4-2-16,-18 8-1 15,-16 8-5-15,-13 6-7 16,-5 17-7-16,-6 13 10 16,-9 17 1-16,-5 24 1 15,-7 9-6-15,-1 39-17 16,2 19 18-16,9 11-19 15,10 11 8-15,18 5-2 16,20 3 19-16,32-4-7 16,34-8-7-16,26-8-39 15,16-11-15-15,28-12-14 16,15-19-77-16</inkml:trace>
  <inkml:trace contextRef="#ctx0" brushRef="#br0" timeOffset="4048.49">2324 9874 505 0,'0'0'64'0,"0"0"25"16,-91-30-21-16,76 28-21 16,8 2-14-16,4 0-33 15,3 2-21-15,0 20-56 16,6 10 18-16,12 2-62 15,-5-2-202-15</inkml:trace>
  <inkml:trace contextRef="#ctx0" brushRef="#br0" timeOffset="10137.47">2063 14337 153 0,'0'0'83'0,"0"0"2"15,0 0 7 1,0 0-36-16,0-77 41 0,0 56-1 16,0-4-37-16,-3-1 6 15,0 3-16-15,2 3-19 16,-1 7-3-16,2 6-14 15,-1 5-3-15,1 2-10 16,0 0 0-16,0 4-13 16,0 20-6-16,10 15 14 15,11 10 5-15,4 11 2 16,4 2-2-16,-1-3 1 16,0-4 0-16,-1-13 0 15,-3-16-1-15,2-12 0 0,2-14 5 16,16-31 4-1,25-40 21-15,31-32-15 0,21-24-12 16,13-5-3-16,-12 0-7 16,-19 13-14-16,-22 21 4 15,-22 19-2-15,-20 26 11 16,-17 21-6-16,-9 20-18 16,-13 12-93-16,0 0-244 15</inkml:trace>
  <inkml:trace contextRef="#ctx0" brushRef="#br0" timeOffset="10333.16">3499 13878 760 0,'0'0'3'0,"0"0"58"15,0 0-61-15,0 0-48 16,-86-4-110-16,61 35-17 16,-2-3-164-16</inkml:trace>
  <inkml:trace contextRef="#ctx0" brushRef="#br0" timeOffset="11643.65">2199 15858 289 0,'0'0'71'16,"0"0"34"-16,0 0 10 15,-5-72-32-15,2 63 27 16,1 4-69-16,2 3 2 16,0 2-32-16,0 0-11 15,0 5-9-15,8 17 0 16,9 12 6-16,7 12 3 16,-3 8-1-16,5 1 1 0,-6-7 4 15,-1-12-4 1,-1-15 2-16,-3-14-2 0,12-7 3 15,10-34 2-15,22-30 3 16,25-25-4-16,16-14-4 16,9-1-17-16,-1 7-16 15,-7 8 6-15,-19 18-4 16,-21 22-3-16,-24 20-9 16,-26 22-35-16,-11 7-65 15,-36 25-205-15</inkml:trace>
  <inkml:trace contextRef="#ctx0" brushRef="#br0" timeOffset="11824.91">2934 15763 36 0,'0'0'547'15,"0"0"-423"-15,0 0-29 16,0 0-69-16,0 0-26 15,0 0-40-15,-6-11-235 16,-13 34 60-16</inkml:trace>
  <inkml:trace contextRef="#ctx0" brushRef="#br0" timeOffset="13041.24">2804 17520 463 0,'0'0'77'0,"0"0"27"0,0 0-62 15,0 0-42-15,0 0-15 16,0 0 15-16,30 70 4 16,-16-34 7-16,5-1 2 15,3-2-6-15,7-7 1 16,-1-6 1-16,3-8-1 15,-1-10-2-15,6-2-3 16,6-24 10-16,10-22 7 16,14-22-13-16,11-17-2 15,5-12-4-15,8-6-2 16,-1-1 1-16,-4 10-4 16,-4 14-5-16,-17 24-7 0,-18 23-2 15,-18 27-54-15,-23 6-73 16,-5 15-101-16</inkml:trace>
  <inkml:trace contextRef="#ctx0" brushRef="#br0" timeOffset="13228.96">3662 17222 637 0,'0'0'85'0,"0"0"-6"16,0 0-61-16,0 0-18 0,0 0-55 16,0 0-120-16,0-10 25 15,0 10-197-15</inkml:trace>
</inkml:ink>
</file>

<file path=ppt/ink/ink3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5-05-14T15:17:37.749"/>
    </inkml:context>
    <inkml:brush xml:id="br0">
      <inkml:brushProperty name="width" value="0.05292" units="cm"/>
      <inkml:brushProperty name="height" value="0.05292" units="cm"/>
      <inkml:brushProperty name="color" value="#FF0000"/>
    </inkml:brush>
  </inkml:definitions>
  <inkml:trace contextRef="#ctx0" brushRef="#br0">4092 7625 210 0,'0'0'111'0,"0"0"-40"16,0 0-22-16,0 0 1 0,0 0-15 15,0 0-2 1,0 0 8-16,0 0 0 0,-47-10-17 16,47 10-18-16,0 0-6 15,0 0 0-15,8 0 3 16,14 0 0-16,11 0-2 16,15 0-1-16,17 0 2 15,10 0 6-15,16 0-1 16,11 0 2-16,9 0 8 15,7 1-7-15,1 3-7 16,2-4 1-16,-5 0 0 16,-11 0-4-16,-13 0 0 15,-17 0 0-15,-18-5-2 0,-6-2 2 16,-16-2 0-16,-9 2 2 16,-12 1-2-16,-6-1 12 15,-8 4 45-15,0 0 9 16,0-3-32-16,0 2-34 15,-12 1-4-15,-7 3-24 16,-8 0-55-16,-3 10-62 16,-1 2-87-16</inkml:trace>
  <inkml:trace contextRef="#ctx0" brushRef="#br0" timeOffset="181.04">5468 7635 450 0,'0'0'178'15,"0"0"-66"-15,0 0-17 16,0 0-58-16,0 0-37 16,0 0-38-16,-11-25-153 15,6 25-89-15</inkml:trace>
  <inkml:trace contextRef="#ctx0" brushRef="#br0" timeOffset="2812.56">6514 7625 176 0,'0'0'99'0,"0"0"-73"16,0 0 20-16,0 0-6 15,0 0-20-15,0 0-5 16,0 0 11-16,-8 0 17 0,8 0-9 16,0 0-10-1,0 0-6-15,0 0-5 0,0 0-11 16,0 0-4-16,2 0 3 16,19 0-1-16,3 0 5 15,19 0 3-15,12 0 2 16,23 0 2-16,17-2 8 15,20-8-5-15,9-1-11 16,7 1-2-16,3 0-2 16,-3 1 0-16,2 1-4 15,-4 1-10-15,1-1 3 16,2 0 6-16,2-1 0 16,1 3 5-16,0 1 0 0,-5 3-2 15,-7 2-5 1,-8-1-3-16,-8 1 10 0,-14 0 0 15,-10 0 0-15,-17 0 0 16,-16 0-2-16,-11 0 4 16,-11 0 2-16,-8 0 6 15,-11 0 5-15,-6 0-1 16,-2 0 1-16,-1 0-3 16,0 0-12-16,-9 0-25 15,-18 0-110-15</inkml:trace>
  <inkml:trace contextRef="#ctx0" brushRef="#br0" timeOffset="2992.53">9221 7629 642 0,'0'0'58'0,"0"0"59"15,0 0-63-15,0 0-54 16,0 0-3-16,0 0-216 16,0-2-189-16</inkml:trace>
  <inkml:trace contextRef="#ctx0" brushRef="#br0" timeOffset="18131.6">12634 8601 179 0,'0'0'31'16,"0"0"-31"-16,0 0-24 15,0 0 24-15,0 0 3 16,0 0-3-16,0 0 4 0,0 0 25 15,-64 0 36-15,64 0 3 16,-4 0-26-16,1-2-2 16,-1-1-5-16,1 0-31 15,-1 0 11-15,-1 2 5 16,1-2-13-16,-2 1 2 16,2-1 6-16,-1 1 8 15,1 0-2-15,1 1 29 16,1 1-13-16,1 0-18 15,-1 0-9-15,2 0 3 16,0 0-9-16,0 0-2 0,0 0-2 16,0 0 1-1,0 0 0-15,0 0-1 0,0 0 0 16,0 0 0-16,0 0 0 16,0 0-5-16,0 0-5 15,0 0-23-15,3 0-3 16,18 0 36-16,9 1 4 15,10 3-3-15,14-1 4 16,7-1-4-16,8 2 6 16,4-1-7-16,6-2 5 15,3-1-5-15,3 0 1 16,-3 0-1-16,-2 0 0 16,-6 0-8-16,-6 0 8 15,4 0 4-15,-1 0-4 16,3 2-1-16,1 1-2 0,4 1-3 15,-3-1-25 1,0 3 3-16,-7-3 0 0,-11 4 12 16,-7-3 16-16,-11-1-1 15,-2 0 1-15,-1-3 4 16,0 0 2-16,2 0 1 16,4 0 0-16,5 0-1 15,1 0-1-15,7 0-4 16,-4 0 0-16,1 0 0 15,-6 4-1-15,2-1 2 16,-7 0-2-16,-4-1 0 16,-2 0 0-16,-2 1 1 15,-1-1 2-15,2 1-2 0,0-1 1 16,-2 1-1-16,-1-2 1 16,-7 2-2-16,-1-3 1 15,-4 0 7-15,-7 0-2 16,-4 0 32-16,-5 0 6 15,-4 0 26-15,0 0 24 16,0 0-35-16,0 0-27 16,0 0-18-16,0 0 2 15,0 0-6-15,0 0-3 16,0 0-6-16,0 0 0 16,0 0-1-16,0 0-2 15,0 0 2-15,0 0-1 16,0 0 0-16,0 0-7 0,0 0 1 15,0 0-8-15,0 0-9 16,0 0-12-16,0 0-56 16,0 0-133-16</inkml:trace>
  <inkml:trace contextRef="#ctx0" brushRef="#br0" timeOffset="23563.66">7038 6423 131 0,'0'0'121'15,"0"0"-91"-15,0 0 52 16,0 0-20-16,0 0-29 16,0 0 9-16,0 0-16 0,1-41 29 15,-1 33 1-15,0 1-12 16,0 3 3-16,0-1-8 16,0 4-12-16,0-1-9 15,0 0-1-15,0 2-8 16,0 0-2-16,0 0 0 15,0 0 1-15,0 0-4 16,0 0-1-16,0 0-3 16,0 0-4-16,0 0 0 15,0 0-5-15,3 0-16 16,6 10 3-16,3 2 22 16,3 4 1-16,1-4-1 15,-2-1 0-15,1-3 0 0,-1-5-4 16,-3-3 3-1,-2 0 1-15,3 0 1 0,0 0 2 16,1 0 2-16,4-6 2 16,-1-5-3-16,-1-2 15 15,0-3 10-15,0 0-16 16,2-6-2-16,2 2-5 16,1-4 3-16,0 1-6 15,-2 0-3-15,-1 1 1 16,-4 3 1-16,0 2 1 15,-4 2 0-15,-2 3 0 16,-3 3-3-16,-2 6 5 16,-2 3 4-16,0-2-4 15,0 2-4-15,0 0-1 0,0 0-2 16,0 0-23-16,0 0-54 16,0 2-111-16,0 7 12 15,0 2 113-15,2-6-213 16</inkml:trace>
  <inkml:trace contextRef="#ctx0" brushRef="#br0" timeOffset="23745.29">7457 6191 440 0,'0'0'100'16,"0"0"-5"-16,0 0-20 15,0 0-4-15,0 0-30 16,0 0-6-16,0 0-20 15,0 0-15-15,0 0-43 16,0 13-252-16,0-1 97 0</inkml:trace>
  <inkml:trace contextRef="#ctx0" brushRef="#br0" timeOffset="71301.37">7454 15688 41 0,'0'0'26'0,"0"0"-17"16,0 0 16-16,0 0 17 16,0 0-1-16,0 0-7 15,0 0-1-15,0 0 9 16,0 0-18-16,0 0-16 15,0 0-5-15,-12 7-3 16,12-7 0-16,0 0 2 16,0 0 5-16,0 0 8 15,0 0 10-15,-2 0-1 16,2 0 1-16,-4 0 12 0,4 0-11 16,-3 0-15-1,1 0-2-15,0 0 6 0,2 0-1 16,-1 0-4-16,0 0-7 15,1 0 0-15,0 0-1 16,0 0 2-16,0 0 2 16,-2 0 1-16,2 0-4 15,0 0 1-15,0 0-4 16,0 0 0-16,0 0-3 16,0 0 3-16,3 0 0 15,12 0 3-15,1 0 0 16,7 0-3-16,8 0 3 0,5 0 0 15,9 0 3 1,7 0 1-16,8 0 2 0,4-2 22 16,3-5-11-16,-3 0-11 15,0-1-7-15,-7 2-1 16,-5 1 2-16,-4 1-2 16,-12 4 0-16,-5 0-1 15,-8 0 0-15,-4 0 0 16,-6 0 0-16,-5 0 0 15,2 3 0-15,-4 1-1 16,-1-1 1-16,-2 0 1 16,0-3-1-16,-2 0-2 15,-1 0 0-15,0 1-8 16,0-1-12-16,0 3-13 16,0 0-7-16,0 1-5 0,-4-1-134 15</inkml:trace>
  <inkml:trace contextRef="#ctx0" brushRef="#br0" timeOffset="71499.58">8225 15712 257 0,'0'0'158'0,"0"0"-55"16,0 0 17-16,0 0-34 15,0 0-12-15,0 0-52 0,-22-14-22 16,22 14-31 0,0 0-131-16,0-3-110 0</inkml:trace>
  <inkml:trace contextRef="#ctx0" brushRef="#br0" timeOffset="79294.63">8050 14598 76 0,'0'0'33'0,"0"0"-10"16,0 0 1-16,0 0 15 16,0 0-15-16,0 0 11 0,0 0-4 15,-9-9 12-15,8 7-14 16,0 2-26-16,-1 0 0 15,-1-3 8-15,3 3-10 16,0-1 0-16,0 1-1 16,-2 0-14-16,2 0-10 15,-1 0 14-15,-1 0 10 16,1 0-1-16,-1 0 1 16,1 0 1-16,-2 0 1 15,3 0 4-15,-2 0-2 16,-1 0 8-16,-1 0 8 15,2 0-3-15,0 0 1 0,0 0 1 16,1 0-6-16,1 0 20 16,-2 0-5-16,2 0-10 15,0 0-11-15,0 0-7 16,0 0-3-16,0 0 1 16,0 0 1-16,6 0 1 15,6 0 0-15,3 6 0 16,6 0 1-16,3 0 0 15,8-3 0-15,12 1 1 16,10-1 2-16,19-3 0 16,13 0 4-16,10 0 1 15,-1 0 0-15,-7 0-7 16,-9-2 3-16,-7 0-5 0,-9-1 0 16,-4 0 0-1,-7 0 0-15,-7 1 1 0,-9 1-1 16,-6-1 0-16,-7 2 0 15,-11 0 0-15,-7 0 0 16,-5 0 0-16,0-1 1 16,0 1 8-16,-10-1-9 15,-2 1 6-15,-4 0-6 16,2 0-1-16,0 0-22 16,5 1-43-16,3-1-84 15</inkml:trace>
  <inkml:trace contextRef="#ctx0" brushRef="#br0" timeOffset="79462.3">9068 14601 270 0,'0'0'62'15,"0"0"22"-15,0 0-21 16,0 0-63-16,0 0-20 15,0 0-209-15</inkml:trace>
</inkml:ink>
</file>

<file path=ppt/ink/ink3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5-05-14T15:19:23.724"/>
    </inkml:context>
    <inkml:brush xml:id="br0">
      <inkml:brushProperty name="width" value="0.05292" units="cm"/>
      <inkml:brushProperty name="height" value="0.05292" units="cm"/>
      <inkml:brushProperty name="color" value="#FF0000"/>
    </inkml:brush>
  </inkml:definitions>
  <inkml:trace contextRef="#ctx0" brushRef="#br0">16748 5444 279 0,'0'0'99'0,"0"0"-41"0,0 0-15 16,0 0-2 0,0 0-3-16,0 0 1 0,0 0 7 15,0 0-10-15,-6 0-5 16,6 0-5-16,0 0-2 15,0 0-3-15,0 0-10 16,0 0-8-16,0 0-3 16,0 0 0-16,0 0-2 15,0 0-3-15,13 0 5 16,19 0 9-16,17 0 21 16,6 0-3-16,6 0-10 15,2 0-4-15,-2 0-5 0,5 0-1 16,-1 0-3-16,4 0 3 15,-4-2 0-15,-5 2-5 16,-9-1 0-16,-5-1-1 16,-9 2 3-16,-7-3-4 15,-8 3 1-15,-10-2 3 16,-5 1 1-16,-5 1 6 16,-2-2 9-16,0 2-5 15,0 0-10-15,0 0-5 16,0 0-8-16,0 0-44 15,0 0-92-15,0 7-67 16,0-3 28-16</inkml:trace>
  <inkml:trace contextRef="#ctx0" brushRef="#br0" timeOffset="201.75">17753 5456 575 0,'0'0'112'0,"0"0"-7"16,0 0-44-16,0 0 1 16,0 0-38-16,0 0 9 15,-13-36-8-15,13 33-9 16,0 3-16-16,0 0-26 16,0 0-71-16,0 3-216 15,0 6 0-15</inkml:trace>
  <inkml:trace contextRef="#ctx0" brushRef="#br0" timeOffset="2583.77">17045 13623 218 0,'0'0'53'0,"0"0"-18"16,0 0 25-16,0 0-23 16,0 0 36-16,0 0-18 0,-49-40 10 15,44 36 3 1,0-2-14-16,2 1 9 0,0 2-28 16,2-1 11-16,-2 1-29 15,1-1-2-15,-1 4-9 16,1-3 4-16,2 3 10 15,0 0-11-15,0 0-8 16,0 0-1-16,0 0-7 16,0 0-5-16,13 7 9 15,15 6 3-15,14-1 1 16,15 2 5-16,11-2-1 16,13 0 2-16,7 1-6 15,-3-4 8-15,-6-4-3 16,-6 0 1-16,-10-5-3 0,-7 0 1 15,-9 0-1-15,-10 0 4 16,-9 0 0-16,-8 0-3 16,-11 0-4-16,-5 0-1 15,-4 0 6-15,0 0-6 16,0-2 0-16,-7 2-9 16,-10-1-52-16,-10-1-162 15,5-3-204-15</inkml:trace>
  <inkml:trace contextRef="#ctx0" brushRef="#br0" timeOffset="2744.87">17753 13684 648 0,'0'0'93'0,"0"0"-36"15,0 0-35-15,0 0-14 16,0 0-8-16,0 0-15 15,-86-9-162-15,63 14-310 16</inkml:trace>
  <inkml:trace contextRef="#ctx0" brushRef="#br0" timeOffset="5280.95">17529 4308 364 0,'0'0'122'15,"0"0"-27"-15,0 0-12 16,0 0-23-16,0 0-11 16,0 0 5-16,0-62-16 15,0 60 3-15,0 2-20 16,0 0-3-16,0 0-18 16,0 0-2-16,0 0 0 15,0 0-3-15,0 0 0 0,0 2-7 16,0 7-10-1,0 4 19-15,6 3 3 0,2 1 0 16,2-5-5-16,1 0 0 16,1-4 5-16,5-5 0 15,9-3 0-15,7 0 5 16,6-11 0-16,5-11-1 16,-4-2 4-16,-2-5-5 15,-7 0 6-15,-5 1 6 16,-3 2-6-16,-6 2-1 15,-1 5-7-15,-5 4-2 16,-1 4-25-16,-4 4-79 16,1 1-92-16,-2-3-88 15</inkml:trace>
  <inkml:trace contextRef="#ctx0" brushRef="#br0" timeOffset="5445.28">17970 4117 117 0,'0'0'290'15,"0"0"-216"-15,0 0-35 16,0 0-3-16,0 0 7 16,0 0-13-16,0 3-20 15,0 3-4-15,-6 5-3 16,-4 6-6-16,0 7-12 16,0-5-130-16,2-4-234 0</inkml:trace>
  <inkml:trace contextRef="#ctx0" brushRef="#br0" timeOffset="8078.85">17498 12380 245 0,'0'0'95'16,"0"0"-27"-16,0 0 6 16,0 0-34-16,0 0 33 15,0 0-37-15,0-50-2 16,0 45 33-16,0 0-28 0,0 2-16 15,1 2 7-15,-1 1-12 16,0 0-9-16,0 0-9 16,0 0 0-16,0 0-3 15,0 0-9-15,0 0 3 16,2 4-4-16,1 6 13 16,0 1 0-16,2 1 2 15,-4-1-4-15,3-2 5 16,1 1-6-16,-2-4 5 15,1-2-5-15,-1 0 2 16,0-4 1-16,3 0 0 16,6 0 6-16,8 0 3 15,6-14 8-15,12-11 4 0,5-4 5 16,-1-4-6-16,1-2 2 16,-9 2-3-16,-3 6-2 15,-7-1-3-15,-8 5-4 16,1 3-5-16,-8 2-1 15,-1 4-2-15,-4 4 0 16,-2 2-1-16,-2 4-1 16,0 1-2-16,0 2 0 15,0 1-12-15,0 0-23 16,0 0-38-16,0 0-88 16,0 10 7-16,0 0 37 15,0-5-257-15</inkml:trace>
  <inkml:trace contextRef="#ctx0" brushRef="#br0" timeOffset="8256.08">17998 12175 45 0,'0'0'486'0,"0"0"-368"15,0 0-46-15,0 0-30 16,0 0 7-16,0 0-34 15,-18-20-9-15,18 17-6 16,0 3-66-16,0-5-149 16</inkml:trace>
  <inkml:trace contextRef="#ctx0" brushRef="#br0" timeOffset="16686.74">7054 6794 175 0,'0'0'94'15,"0"0"-43"-15,0 0 7 16,0 0-6-16,0 0-10 16,0 0 1-16,0 0-16 15,-15-15-13-15,15 15-4 0,0 0-7 16,0-2-3-16,0 2 0 15,0 0-1-15,0 0-2 16,0 0 0-16,0 0-3 16,0 0 2-16,0 0-2 15,0 0-9-15,0 0 6 16,6 2 9-16,7 5 0 16,7-3 4-16,9 0 8 15,7 2 4-15,8-3-1 16,8 6 1-16,6-4-6 15,6 2 6-15,8-4-4 16,7-1 1-16,9-2 13 16,9 0-14-16,4 0-7 15,4 0 1-15,1-1-2 16,1-6 0-16,-1 0 0 0,0 1-2 16,-8 1-1-16,-1 5 0 15,-1 0-1-15,-4 0 1 16,5 0-1-16,-2 0 1 15,-2 0-1-15,-1 0 0 16,-7 0 0-16,-5-6-1 16,-8 0 1-16,-3-1 0 15,-6 2 0-15,1 0 2 16,-4 1 3-16,-3 3-2 16,0-1-1-16,-3 2 0 15,-7 0 0-15,-10-1 2 0,-9-2 1 16,-7 0 20-16,-7 0 11 15,-6 0 18-15,-3 3-6 16,-2-2-16-16,-2 0-12 16,1 1-8-16,1-1-3 15,0 1-1-15,-2-2 0 16,2 2-1-16,0-1 4 16,5 0-7-16,-1-1-2 15,4-2-2-15,2 2 0 16,2 0 0-16,3-1-1 15,-2 0 1-15,2 1 0 16,0 0 1-16,-5 0-1 16,2 0 1-16,-6 2-1 15,-6 0 2-15,2-2 6 16,-5 3 8-16,0 0 2 0,0 0-4 16,0 0 3-16,0 0-5 15,0 0-2-15,0 0-7 16,0 0-3-16,0 0-1 15,0 0-1-15,0 0-2 16,0 0-7-16,0 0-17 16,0 0-3-16,0 0-9 15,0 0-5-15,-2 3-63 16,-7 8-52-16,-10 3-5 16</inkml:trace>
  <inkml:trace contextRef="#ctx0" brushRef="#br0" timeOffset="34511.8">4555 8884 195 0,'0'0'80'0,"0"0"-16"15,0 0-3-15,0 0-15 16,0 0-14-16,0 0-5 16,0 0-1-16,0 0 13 15,0 0-6-15,2-7-13 16,-2 7-7-16,0 0-4 15,0 0-3-15,0 0-2 16,0 0-4-16,0 0 0 16,4 0-4-16,3 0 4 15,8 0 7-15,8-2 10 16,9 1-4-16,12-4 0 16,13 0 9-16,13 1-3 0,18-1-4 15,18 0-8-15,11-1 5 16,11 0-4-16,-6-1-7 15,-10 1 0-15,-12 0-1 16,-11 3 1-16,-17 1 0 16,-13 2 0-16,-12 0-1 15,-11 0 2-15,-11 0-2 16,-7 0 0-16,-9 0 1 16,-8 0-1-16,-1 0 1 15,0 0 10-15,0 0 16 16,0 0-13-16,0 0-13 15,0 0-1-15,0 0-35 0,0 2-79 16,3 4-84-16,-3-2-14 16</inkml:trace>
  <inkml:trace contextRef="#ctx0" brushRef="#br0" timeOffset="34702.22">5938 8891 576 0,'0'0'77'16,"0"0"10"-16,0 0-10 15,0 0-43-15,0 0-15 16,0 0-19-16,-4-17-40 16,4 17-163-16,0 0-175 15</inkml:trace>
  <inkml:trace contextRef="#ctx0" brushRef="#br0" timeOffset="38781.93">8563 10071 125 0,'0'0'117'0,"0"0"-79"16,0 0-24-16,0 0-10 15,0 0-3-15,0 0 0 16,0 0 0-16,-13-7 17 16,12 5 29-16,1 0 0 15,-5 2-11-15,5 0 1 16,-3 0-1-16,3 0-11 15,0 0-16-15,0 0-6 0,0 0-1 16,0 0-1-16,0-3 3 16,0 3 3-16,0 0 3 15,0 0-3-15,0 0-1 16,0 0 1-16,0 0-1 16,0 0-1-16,0 0-4 15,0 0-1-15,9 0 0 16,12 0 14-16,10 0 13 15,10 0-4-15,8 0-5 16,14 0-5-16,13 0 0 16,12 0-6-16,4 0-5 15,2 0 0-15,1 3-4 16,-1 1 4-16,-1 0-2 0,4 0 0 16,-3 3 0-16,1 0 0 15,-4 2 0-15,-1-3 0 16,-7 3 2-16,-4-4-2 15,0 2 0-15,-3-3 0 16,-4-1 1-16,-3 0-1 16,-2-3-1-16,3 0-1 15,0 0 4-15,-3 0-2 16,-4 0 1-16,-7 0-1 16,-8 0 1-16,-5 0 0 15,-7 3 1-15,-6-1-1 16,-3 1 7-16,-3-1 2 0,-4-1-2 15,-3 0 0 1,-4 1 2-16,-1-1 2 0,-4 1 3 16,-4 0-2-16,-2-2 1 15,0 1 3-15,-2-1 5 16,0 0 7-16,0 0-6 16,0 0-7-16,0 0-5 15,0 0 3-15,0 0-1 16,0 0-1-16,0 0-3 15,0 0-8-15,0 0-1 16,0 5-14-16,0 3-66 16,0 5-210-16,-10-1 181 15,0-3-296-15</inkml:trace>
  <inkml:trace contextRef="#ctx0" brushRef="#br0" timeOffset="38947.76">10949 10292 776 0,'0'0'13'16,"0"0"42"-16,0 0-3 15,0 0-15-15,0 0-37 16,0 0-9-16,-7-66-50 16,6 64-90-16,-7-1-202 15</inkml:trace>
  <inkml:trace contextRef="#ctx0" brushRef="#br0" timeOffset="62630.72">13171 11894 0 0,'0'0'31'16,"0"0"-8"-16,0 0-17 15,0 0-3-15,0 0 1 16,0 0-1-16,0 0 5 16,0 0 3-16,0 0-11 15,11-11 0-15,-9 11 0 16,-2 0-4-16,2 0-5 15,-2 6 5-15,1-1 4 0,-1 2-12 16,0 1-34-16</inkml:trace>
  <inkml:trace contextRef="#ctx0" brushRef="#br0" timeOffset="64527.48">21885 5190 162 0,'0'0'86'16,"0"0"-25"-16,0 0 37 15,0 0-10-15,0 0-38 16,0 0 0-16,-9-55 25 16,9 46-29-16,0-1 1 15,0 3-1-15,0 0-11 0,0 0-13 16,0 4 5-16,0-4-10 16,0 1-2-16,0 2-8 15,0 2 1-15,0 0 2 16,0 1 2-16,0 1-2 15,0 0-2-15,0 0-8 16,0 0-9-16,0 5 0 16,0 15-2-16,0 11 10 15,0 9 0-15,0 7-1 16,0 1 1-16,-6 4-2 16,-5-6 3-16,0-6 0 15,5-8-2-15,2-10-4 0,2-5-10 16,2-5 3-1,0-7-18-15,0 0-14 0,0-3-21 16,0-2-17-16,7 0-1 16,9-3-41-16,1-13-306 15</inkml:trace>
  <inkml:trace contextRef="#ctx0" brushRef="#br0" timeOffset="65172.58">22110 5204 566 0,'0'0'97'0,"0"0"-97"16,0 0-18-16,0 0 18 16,-19 75 5-16,16-40 7 15,3 1-1-15,0 0 0 16,0-3-6-16,0-8-2 15,3-7 1-15,2-6-1 16,1-8-1-16,-1-4 15 16,2 0 37-16,7-3 47 15,7-17-45-15,4-7-49 16,-4-1-6-16,-9-2-1 16,-4 2 0-16,-7-1-2 15,-1 2-1-15,1 1 4 16,-1 4-1-16,5 4 0 15,-1 3 2-15,2 4 0 16,5 2 2-16,2 6 0 0,5 0-4 16,7 3-2-16,4 0-1 15,1 9 0-15,-4 8 3 16,-3 3-7-16,-7 2-1 16,-4 5-2-16,-6 2 4 15,-4 3-6-15,-1 3 11 16,-1 4-9-16,0-4-2 15,0-7-13-15,0-6 7 16,0-12-14-16,4-3 4 16,3-7 28-16,6 0 16 0,3-15 25 15,10-11-28 1,2-6 11-16,-4-2 21 0,-6-2-10 16,-5 0-15-16,-8 1 2 15,-5 2 0-15,0 6 0 16,-9 1-22-16,-12 6-3 15,-1 6-8-15,-1 8-12 16,5 6-15-16,4 3-38 16,0 19-22-16,5 7-6 15,9 0-23-15,0-3-151 16</inkml:trace>
  <inkml:trace contextRef="#ctx0" brushRef="#br0" timeOffset="65823.78">23039 5207 646 0,'0'0'96'16,"0"0"-75"-16,0 0-21 16,0 0-29-16,0 0 27 15,-61 79 4-15,36-36-2 0,-4 3 0 16,7 3 0-16,4-3-1 16,15-10 1-16,3-10-11 15,13-11-18-15,20-8 29 16,10-7 6-16,11 0-6 15,3-9-20-15,-2-11-64 16,-10-4 2-16,-11 1-1 16,-14-2 40-16,-14 1 30 15,-6 2 11-15,-6 1-39 16,-14 3 3-16,4 3 38 16,6 4 47-16,7 7 63 15,3 2 3-15,0 2-34 16,0 0-79-16,0 6-31 15,3 11 29-15,5 6 2 16,-2 2 2-16,-3 2 23 0,2 1 12 16,-2 1 0-16,1-4-5 15,-1-4-6-15,-3-6-16 16,0-5-5-16,0-2-2 16,0-7 2-16,0-1-2 15,0 0 5-15,3 0 18 16,3-7 27-16,5-15-28 15,6-9-25-15,2-5 0 16,3-1 1-16,3-1 0 16,6 1 0-16,2 5 5 15,0 8-6-15,-2 8 0 0,-2 8-13 16,-4 8-56-16,-9 0-52 16,-10 13-33-16,-6 8-104 15</inkml:trace>
  <inkml:trace contextRef="#ctx0" brushRef="#br0" timeOffset="66172.42">22212 5646 494 0,'0'0'140'16,"0"0"-114"-16,0 0-12 15,0 0 1-15,0 0 29 16,0 0 17-16,117 7-34 16,-63-7-11-16,6 0-3 15,1 0-9-15,1-2-2 16,0 0 1-16,-6 2-3 15,-8 0 2-15,-10 0-2 16,-13 0-15-16,-15 0-27 16,-10 0-41-16,0 0-59 15,-36 4 45-15,-21 6 47 0,-20 0-185 16</inkml:trace>
  <inkml:trace contextRef="#ctx0" brushRef="#br0" timeOffset="66328.53">22167 5799 91 0,'0'0'116'16,"0"0"1"-16,0 0 20 16,0 0-23-16,121 12-8 15,-59-12-60-15,8 0-29 16,9-2-13-16,4-1-4 16,4 3-1-16,0 0-73 15,-13 0-112-15</inkml:trace>
  <inkml:trace contextRef="#ctx0" brushRef="#br0" timeOffset="66509.64">22959 5833 614 0,'0'0'174'0,"0"0"-68"16,0 0-83-16,0 0-23 15,0 0-45-15,0 0-128 16,10 0-41-16,-2-10-186 16</inkml:trace>
  <inkml:trace contextRef="#ctx0" brushRef="#br0" timeOffset="77841.93">19865 4459 59 0,'0'0'38'16,"0"0"-16"-16,0 0 34 15,0 0-14-15,0 0-8 16,0 0-5-16,0 0 18 0,6-28-8 16,-6 25 11-1,2 0 16-15,-1 0-10 0,-1 2-22 16,0-3 3-16,0 4 21 16,0-3-11-16,0 1-15 15,0 1 5-15,0-1 1 16,0 1-11-16,0 1-2 15,0 0-8-15,0 0-8 16,0 0-9-16,0 0-2 16,0 0-5-16,0 0-5 15,-10 12-4-15,-7 10 15 16,2 6 1-16,-1 3-13 16,5 3-13-16,4 1-2 15,5-6-17-15,2-4 13 16,0-6 0-16,0-3-14 0,6-4-20 15,9-4 18 1,2-2 34-16,-1 0-2 0,4-2 15 16,-2 0 1-16,1 2-1 15,0 5 1-15,-7 3 0 16,-1 2-1-16,-5 1-3 16,-5 5 2-16,-1-1-2 15,0 0 1-15,-1 0 3 16,-11-2 7-16,-3 1 0 15,0-3 3-15,-2-1 9 16,-1-3-7-16,2-4-5 16,-2 2 5-16,2-8-2 15,1-2 1-15,0-1-3 0,3 0-1 16,5-10-7-16,1-7-3 16,4-4-85-16,2-4-98 15,0 2-78-15</inkml:trace>
  <inkml:trace contextRef="#ctx0" brushRef="#br0" timeOffset="78393.53">19893 4525 313 0,'0'0'81'0,"0"0"24"16,0 0-53-16,0 0 10 16,0 0-12-16,0 0-25 15,26-18-6-15,-4 18-18 16,14 0-1-16,3 4-1 16,-3 10-4-16,0 4 3 15,-7-1-11-15,-5 0 0 16,-5 2 4-16,-7-4 7 15,-5 1-5-15,-3 0 2 16,-4 1-4-16,0 1 4 0,-4-1 3 16,-6 0 2-1,-3-2 1-15,1 4 1 0,2-2-1 16,2 2-1-16,5-2 0 16,3-3 2-16,0-3-2 15,20-7 0-15,6-2 10 16,7-2-3-16,3 0-5 15,3-9 7-15,-1-7-6 16,-5-4 3-16,-7-2 24 16,-11-4 15-16,-6-1-7 15,-5-1 1-15,-4 0-10 16,0 1-16-16,-12 1-13 16,-9 2-3-16,2 4 0 15,-2 6 2-15,6 9-4 16,0 5-5-16,9 3-102 0,2 18-2 15,4 3 5 1,0-3-79-16,18-8-88 0</inkml:trace>
  <inkml:trace contextRef="#ctx0" brushRef="#br0" timeOffset="78642.75">20523 4524 257 0,'0'0'64'0,"0"0"51"16,0 0-10-16,0 0 24 16,0 0-31-16,0 0-71 0,-23-32-27 15,19 51-16 1,-2 12 15-16,0 9 2 0,2 2-2 16,2 2 2-16,2-2-1 15,0-6 1-15,8-8-1 16,16-10-17-16,15-8-13 15,10-10 24-15,6 0-41 16,-2-15-81-16,-8-11-16 16,-15-3-126-16</inkml:trace>
  <inkml:trace contextRef="#ctx0" brushRef="#br0" timeOffset="78974.97">20636 4592 450 0,'0'0'91'0,"0"0"-81"0,0 0-7 15,0 0 8-15,0 0 18 16,53 71-5-16,-34-46-10 16,-3-1 25-16,2-2 7 15,-1-1-26-15,-4-2-13 16,-1-6-1-16,-6-4-3 16,-5-3-2-16,1-3 1 15,-2-2-2-15,0-1 1 16,0 0 4-16,0-2 13 15,-3-15-18-15,-9-4-20 16,1-3 17-16,5-1 3 16,6-1 29-16,0-5 37 15,23-1-53-15,10 0-13 0,4 3-28 16,1 10 15-16,-4 6-28 16,-6 7-6-16,-3 6 6 15,-10 0-25-15,-10 12-64 16,-5 7-94-16</inkml:trace>
  <inkml:trace contextRef="#ctx0" brushRef="#br0" timeOffset="79272.93">19964 5034 294 0,'0'0'89'0,"0"0"-69"16,0 0 30-16,0 0 4 16,0 0-30-16,0 0 33 15,28 27 21-15,8-27 0 16,11 0-12-16,15-7-39 16,8-8-19-16,3-2 1 15,-6 0-7-15,-9 3-1 16,-13 1-1-16,-15 6-2 15,-14 3-24-15,-13 3-18 16,-3 1-29-16,-28 0-15 16,-27 8-68-16,-29 7-36 0</inkml:trace>
  <inkml:trace contextRef="#ctx0" brushRef="#br0" timeOffset="79458.48">19773 5167 81 0,'0'0'25'16,"0"0"85"-16,0 0 36 15,0 0 5-15,107 34-48 16,-50-34-38-16,9 0-17 16,8-10-22-16,11-2-4 15,6-2-16-15,-2-2-5 16,-6 2-1-16,-14 0-61 16,-10 2-66-16,-19-5-152 15</inkml:trace>
  <inkml:trace contextRef="#ctx0" brushRef="#br0" timeOffset="79602.88">20571 5075 433 0,'0'0'146'0,"0"0"-70"16,0 0-28-16,0 0 5 15,0 0-53-15,0 0-74 16,30 7 15-16,4-7-91 15</inkml:trace>
  <inkml:trace contextRef="#ctx0" brushRef="#br0" timeOffset="81425.44">21426 4707 313 0,'0'0'152'0,"0"0"-59"16,0 0 11-16,0 0-58 15,0 0 14-15,0 0-7 16,25-87-31-16,-24 68-5 15,-1-2-5-15,0 1 9 16,0-2-11-16,0-1-1 16,0 0-1-16,-8 1-3 15,-3-2-1-15,-4 0 0 16,0-1-1-16,-6-1-2 0,-1 1 0 16,1 0 1-16,1 0 3 15,0 3 1-15,-1 1-1 16,0 1-1-16,-3 0-3 15,2 2-1-15,-2 1 0 16,0 2 2-16,-6 1-2 16,5 2 0-16,-4-2 0 15,-1 3-1-15,1-1 1 16,-3 0 0-16,-2 3-1 16,-2 1 1-16,-5-1 0 15,-4 2-1-15,-3 0 1 16,-6 1-1-16,-1 2 0 15,-3 1 1-15,2 0 0 0,5 2-11 16,-1 0 1-16,3 1 6 16,2 0 4-16,2 0-1 15,4 0-3-15,3 0 1 16,5 0 2-16,3 0 2 16,4 0-1-16,2 0 0 15,3 0 0-15,-2 0 0 16,0 0 0-16,-1 0 0 15,-6 0 0-15,-3 0 0 16,-3 1 0-16,-1 2-1 16,4 0 1-16,0-1 0 15,-1 1 0-15,3 0 0 0,2 2 0 16,2-1 0 0,2 1 0-16,4 0-2 0,0 2 1 15,0 0 1-15,-1 2 0 16,-3 0 0-16,2 2 0 15,-5 3 1-15,-2 3-2 16,-1 3 0-16,-2 2 1 16,-2-2 0-16,5 4-1 15,-2-1 1-15,3 1 0 16,-1 1 0-16,7-5 0 16,1 2 0-16,4-1-1 15,1-2 1-15,3 3-2 16,2 2 2-16,1 0 0 15,1 6-4-15,2 1 3 16,2 6 0-16,0 1 1 0,1-1 0 16,0 1-1-16,2-9 1 15,1 3-1-15,2-6 0 16,0 2 0-16,0-2 1 16,0 2 0-16,0 2 0 15,0 3 0-15,0 1-1 16,0 3 1-16,8 4-2 15,2-2-1-15,2 1 2 0,4-1 0 16,0-3 1 0,4 1-2-16,3-4 2 0,1-3-3 15,4-1 2-15,3-2 1 16,2-4-2-16,3-1 2 16,0-2 0-16,-2-3 0 15,0-1 0-15,2-2 0 16,0 2 1-16,4-2 0 15,-1-2 0-15,1 0-1 16,2-2 0-16,-3-1 0 16,2-3 1-16,3-1-1 15,-1-3-2-15,0 1 2 16,-2 0 4-16,-1-3-4 16,0 0 0-16,-1 0 0 15,0 0 0-15,1 0 1 16,3-4-4-16,1-6 3 15,2-1 0-15,-1-2 0 0,1-2 0 16,-1-3 2-16,1 1-2 16,0-1 0-16,-2 2 0 15,2-4 0-15,-2 4 0 16,-4-2 0-16,-1-3 1 16,3 1-2-16,-3-3 2 15,1 0 1-15,-3-1-2 16,-3 2 10-16,-5 2 2 15,-5 3-2-15,1-1-3 16,-3 1-4-16,-1 2-1 0,-2-2-2 16,2 0 6-1,4-2-6-15,-2 0 1 0,-1-2 1 16,3 1-1 0,-3 0 3-16,-4 3 0 0,0 0-1 15,-3 2 0-15,-3-1 3 16,0 2 3-16,-1-3-8 15,2 0 7-15,-4 0 6 16,-1-3-4-16,0-1-1 16,-4-3-8-16,-1-3 2 15,1-4 2-15,-4-4-4 16,0-6 0-16,0-1 7 16,-5-2-6-16,-7-1 7 15,-4 5 4-15,2 2-4 16,-2 5 1-16,1 2-3 0,1 2-1 15,4 4 1 1,1 4-6-16,2 3 1 0,2 9-2 16,2 4 0-16,2 5-5 15,-2 0-64-15,-10 17-131 16,-12-7-139-16</inkml:trace>
  <inkml:trace contextRef="#ctx0" brushRef="#br0" timeOffset="92012.77">17713 13089 117 0,'0'0'122'16,"0"0"-14"-16,0 0-23 0,0 0 3 16,0 0-5-1,0 0-19-15,0 0 1 0,13-80 4 16,-13 68-15-16,4-2-21 16,-2 4 1-16,-2 2-11 15,2 4-4-15,-1-1-13 16,-1 3-5-16,0 2-1 15,0 0 1-15,0 0-1 16,0 0 1-16,0 0-1 16,0 0 0-16,2 0-1 15,-2 0-1-15,1 0-5 16,1 0 0-16,2 12-3 16,2 5 10-16,0 3-1 15,1 0 1-15,-2-2-3 0,-1-1-3 16,1-5 6-16,0-6-4 15,-1-3 1-15,9-3-6 16,14-3 9-16,12-19 5 16,16-9-2-16,3-9-2 15,-1-1 7-15,-8 0 0 16,-4 2 10-16,-11 4-6 16,-2 2 4-16,-7 8-14 15,-6 4 0-15,-2 5-2 16,-7 6-2-16,-5 4-2 15,0 6-26-15,0 0-52 16,4 0-201-16,2 8 66 16</inkml:trace>
  <inkml:trace contextRef="#ctx0" brushRef="#br0" timeOffset="92181.98">18545 12755 690 0,'0'0'72'16,"0"0"-22"-16,0 0-23 16,0 0-16-16,0 0-11 15,0 0-16-15,-33 17-97 16,-2 2-63-16,-6-3-251 16</inkml:trace>
  <inkml:trace contextRef="#ctx0" brushRef="#br0" timeOffset="96033.64">7263 14662 236 0,'0'0'51'0,"0"0"26"16,0 0 0-16,0 0-5 16,0 0-38-16,0 0-1 15,0 0-4-15,-48-22-3 16,47 20 4-16,-2 1-7 15,-2 0-7-15,5 1 2 0,-3-2-8 16,3 2-2 0,0 0-3-16,0 0-5 0,0 0 0 15,0 0 0-15,0 0-3 16,0 0 0-16,0 0-3 16,0 0-6-1,0 0-5-15,11 2 17 0,12 5 5 16,9 2-2-16,10 1 2 15,10-1-1-15,7-1-1 16,7-2 0-16,5-2 2 16,0-2-5-16,-4-2 2 15,-9 0 0-15,-13 0-1 16,-7 0 1-16,-9 0-2 16,-10 0 1-16,-7 0 0 0,-3 0-1 15,-6 0 3 1,-2-3-2-16,-1 2 14 0,0 1 14 15,0 0 3-15,0 0-10 16,0 0-22-16,0 0-10 16,0 0-47-16,0 0-57 15,-8 0-204-15</inkml:trace>
  <inkml:trace contextRef="#ctx0" brushRef="#br0" timeOffset="97473.7">8710 14812 116 0,'0'0'69'0,"0"0"0"16,0 0 33-16,0 0-15 15,0 0-19-15,0 0 4 0,-53-41-21 16,50 36-20-16,-1 3 10 15,4-1-5-15,-3 2-13 16,2-1-8-16,-1 2 8 16,2-1 2-16,0 1-17 15,-1 0-5-15,1 0-3 16,0 0 0-16,0 0-4 16,0 0-4-16,0 0-10 15,13 0 9-15,11 0 9 16,11 4 1-16,13-2 1 15,18-1-1-15,16-1 4 16,12 0-4-16,12 0 0 16,1 0-1-16,2-3 0 0,-3-1 1 15,-9 1-1-15,-10-1 1 16,-13 3-1-16,-10-1 1 16,-10 2 2-1,-11 0-3-15,-10 0 0 0,-9 0 0 16,-5 0 0-16,-8 3 0 15,-7-2-1-15,-2-1-1 16,-2 3 2-16,0-3 2 16,0 0 2-16,0 0 16 15,0 0 2-15,0 0-6 16,0 0-11-16,0 0-5 16,0 0-2-16,0 0-41 0,0 3-42 15,0 0-76-15,0 1-118 16</inkml:trace>
</inkml:ink>
</file>

<file path=ppt/ink/ink3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5-05-14T15:22:48.509"/>
    </inkml:context>
    <inkml:brush xml:id="br0">
      <inkml:brushProperty name="width" value="0.05292" units="cm"/>
      <inkml:brushProperty name="height" value="0.05292" units="cm"/>
      <inkml:brushProperty name="color" value="#FF0000"/>
    </inkml:brush>
  </inkml:definitions>
  <inkml:trace contextRef="#ctx0" brushRef="#br0">7810 5204 136 0,'0'0'61'16,"0"0"8"-16,0 0-14 16,0 0-2-16,0 0-32 15,0 0 18-15,0 0 30 16,-25-19-23-16,21 16-25 15,2-2 4-15,0 1-24 16,-1-1 0-16,3 2 1 16,-1 0 0-16,-2 1 1 0,0 0 6 15,3 2-4 1,-1 0 6-16,1 0-3 0,0 0 4 16,0 0-12-16,0 0 0 15,0 0-1-15,0 0-9 16,0 0-8-16,13 0 13 15,8 0 5-15,13 0 5 16,6 0-4-16,12 0 0 16,9 0 1-16,13 0 4 15,9-5-1-15,10 0 13 16,8 0 0-16,9 3-10 16,1-1-2-16,1 3-3 15,-3 0-2-15,-5 0 0 16,0 0 2-16,-6 0-2 15,0 0-1-15,-1 0 0 0,-3 0-1 16,6 0 0 0,-7 0-1-16,-3 0 4 0,-6 0-2 15,-5 0 0-15,-7 0 0 16,-3 0 0-16,-4 0 0 16,-2 7 0-16,3-3-2 15,-2 0 0-15,2 0 1 16,-3 1-6-16,-3-4 2 15,1 1 3-15,-3-1 0 16,2-1 2-16,1 1 0 16,0-1 0-16,0 3 0 15,3-2 0-15,-1 2 1 16,7-2-1-16,-5-1 0 0,1 0 1 16,-2 0-1-16,-1 0 1 15,-2 0 0-15,-4 0-1 16,2 0 0-16,-5 0 0 15,-2 0 3-15,-4 0 3 16,-2 0 0-16,1 0-1 16,3 0 1-16,2 0-4 15,-2 0-2-15,3 0 3 16,-2 0-2-16,-5 0-1 16,3 0 2-16,-3 0 1 15,2-1-3-15,-1 1 4 16,2-1 1-16,0 1-2 0,-1 0 6 15,0-2 4 1,-3 1-3-16,-1 1 11 0,0 0-3 16,1 0-9-16,4 0-1 15,3 0-8-15,0 7 2 16,0 0 1-16,-1-3-3 16,-5 1 1-16,-3-2-1 15,-5-3-1-15,-1 0 1 16,-3 0 0-16,-4 0 5 15,4 0-2-15,0 0 8 16,1 0-4-16,-1 0-4 16,-4 0 7-16,-6 0 0 0,-8 0 6 15,-5 0 7 1,-8 0-1-16,-2 0 2 0,-1 0-7 16,0 0-12-16,0 0 0 15,0 0-3-15,0 0-2 16,2 0 0-16,2 0-1 15,4 0 1-15,2 0 0 16,-3 3-2-16,3 3-22 16,-2 0-33-16,1-1-63 15,0-5-95-15</inkml:trace>
  <inkml:trace contextRef="#ctx0" brushRef="#br0" timeOffset="169.83">13292 5223 753 0,'0'0'71'0,"0"0"41"0,0 0-64 15,0 0-17-15,0 0-31 16,0 0-5-16,-10-15-25 16,10 15 2-16,0 0-41 15,2-3-185-15</inkml:trace>
  <inkml:trace contextRef="#ctx0" brushRef="#br0" timeOffset="26973.47">14537 2998 103 0,'0'0'286'0,"0"0"-181"16,0 0-12-16,0 0-15 16,0 0-28-16,0 0 16 15,0 0-20-15,0 0-12 16,0 0-1-16,0-64-15 15,6 59 0-15,0 1-11 16,2 1-7-16,5 2-2 16,9 1-4-16,7 0 6 15,5 1-3-15,6 16-4 16,-2 6-1-16,-4 4-6 16,-7 7-15-16,-9-1-3 0,-7 1 8 15,-7-1 12-15,-4-4 7 16,0-2 2-16,-14-4-1 15,-2-6 4-15,-5-2 0 16,3-3 3-16,2-4-1 16,7-4 0-16,4-2-1 15,5-2 1-15,0 0 11 16,0 0-3-16,3 0 5 16,21-11-7-16,9-3-8 15,12 0-18-15,1 0 9 16,0 5-13-16,6-1-49 0,3 4-40 15,5-1-46-15,-2-2-139 16</inkml:trace>
  <inkml:trace contextRef="#ctx0" brushRef="#br0" timeOffset="28654.88">15210 2914 351 0,'0'0'91'0,"0"0"-13"15,0 0-39-15,0 0-35 16,0 0-4-16,0 0-16 15,-13 15 16-15,3 7 7 0,-4 10 16 16,0 5-3-16,1 2-7 16,2 2-6-16,4-2-3 15,4-7-4-15,3-5 2 16,0-11 0-16,0-8 1 16,3-6 1-16,12-2 10 15,10-3 72-15,8-16-27 16,4-7-53-16,-3-1-2 15,-9 1-1-15,-12 1-2 16,-6 1-1-16,-7 3 5 16,0 1-10-16,-13 2-4 15,-5 3-22-15,-3 2 6 16,5 4 12-16,1 4 11 0,6 2 2 16,4 3-2-1,5 0 2-15,0 0 0 0,0-2-1 16,0 1 0-16,18-2 1 15,16-2 5-15,8-1 2 16,4 1-1-16,1 1-4 16,-4 1-1-16,-4 3 1 15,-8 0-2-15,-6 0 0 16,-9 1-4-16,-2 12-3 16,-6 5 3-16,-7 6 2 15,-1 5-1-15,0 5 3 16,0 4 0-16,-3 3 0 0,3-2 1 15,0-7-1 1,3-8 1-16,18-10 0 0,9-7 3 16,10-7 5-16,12-1 1 15,9-19-3-15,4-5 1 16,-9-4-1-16,-12-2 12 16,-11 0-6-16,-17 2 17 15,-13-3-4-15,-3 1-11 16,-25 0-15-16,-18 1-5 15,-12 6 0-15,-5 0-6 16,9 12 9-16,15 1-2 16,12 11 0-16,10 0 0 15,3 11-103-15,2 9 45 16,9 3-20-16,0-3-42 16,25-7-71-16</inkml:trace>
  <inkml:trace contextRef="#ctx0" brushRef="#br0" timeOffset="30686.43">16605 3028 448 0,'0'0'252'0,"0"0"-139"16,0 0-52-16,0 0-61 16,0 0-1-16,0 0-11 15,-2-3 4-15,2 18 8 16,0 4 1-16,0-1-1 16,-3 3 1-16,0-3 0 15,0-2 0-15,-1-4 3 0,1-5-4 16,1-2 0-1,1-2 1-15,1-3 0 0,0 0 5 16,0 0 4-16,0-4 20 16,0-9-15-16,1-1-12 15,7 3-3-15,-4 4 2 16,2 6-2-16,3-1-7 16,0 2 7-16,0 0-4 15,3 0-8-15,-3 3-14 16,-2 8 2-16,0 2 1 15,3-1-5-15,-3 1 7 16,-1-7 2-16,0-3 14 16,-5-2-2-16,2-1 7 15,-1 0 20-15,4-4 57 16,8-13-55-16,0-3-22 0,1 1 1 16,0 1 1-1,-3 4 7-15,-3 6 10 0,0 2-7 16,-7 3 1-16,0 3-13 15,0 0 0-15,1 0-8 16,5 9 0-16,0 9 8 16,1 5 0-16,-1 5-2 15,-1 2 2-15,2 1 0 16,-1-3-30-16,-2-4-23 16,1-3-29-16,0-7-38 15,-1-11-58-15,4-3-237 16</inkml:trace>
  <inkml:trace contextRef="#ctx0" brushRef="#br0" timeOffset="31751.48">16821 2794 357 0,'0'0'170'15,"0"0"-67"-15,0 0-8 16,10-82-19-16,8 64-33 16,2-2-8-16,3 1-1 15,6 2-12-15,1 2-10 16,1 2-10-16,0 6-1 0,-4 3-1 15,-5 4-1-15,-5 0-3 16,-4 4-13-16,-5 10-31 16,-5 3-26-16,-3 3 8 15,-2 0 25-15,-20 0 13 16,-10 2-2-16,-2-5-11 16,7-1 26-16,7-5 0 15,14-2 12-15,4-2 1 16,2-2 0-16,0-1 2 15,0-1 5-15,2 2 29 16,11 1 3-16,3 1 2 16,2 3-24-16,-3-1-6 15,-2 1-7-15,-6-3 0 16,-4 0-2-16,-3-1-5 16,0-2 1-16,0 0 4 0,0 1 3 15,-5 1-1 1,-13 3 2-16,-5 2 0 0,-7 2 2 15,-3-1-4-15,3 3-2 16,6-1-24-16,3 1-75 16,10-5-33-16,10-8-209 15</inkml:trace>
  <inkml:trace contextRef="#ctx0" brushRef="#br0" timeOffset="32351.55">14833 3713 340 0,'0'0'159'15,"0"0"-42"-15,0 0-56 16,0 0-45-16,0 0-16 16,0 0-5-16,-6 21-24 15,31-17 29-15,17 0 27 16,22-1 17-16,27-3 11 15,22 0-18-15,19 0-13 16,15-6-8-16,5-6-6 0,-4 1-7 16,-7-3-3-16,-14 2 3 15,-23-1 3-15,-17 0-6 16,-22 1 2-16,-21 3 0 16,-16 1 2-16,-12 1 0 15,-10 5-4-15,-6 1-3 16,0 1 0-16,0 0-4 15,-15 0-55-15,-15 6-127 16,-8 4-118-16</inkml:trace>
  <inkml:trace contextRef="#ctx0" brushRef="#br0" timeOffset="33685.59">17628 2905 561 0,'0'0'98'0,"0"0"-98"16,0 0-10-16,0 0 9 15,-79 93 1-15,58-48 0 16,5 5 3-16,7 3-1 16,9 1 0-16,0 0-2 15,12-9 0-15,19-10 0 16,15-12-19-16,11-16-3 16,10-7 3-16,-1-6 9 15,-14-14 10-15,-12-5 15 16,-15 1 28-16,-14 1 35 15,-11-2-15-15,0 1-11 16,-18 3-40-16,-9 3-12 0,2 9 0 16,4 8 0-16,6 1-3 15,6 11-5-15,-3 10-9 16,6 5-3-16,6-1 0 16,0-2 3-16,8-5 2 15,14-8 5-15,6-6 10 16,2-4 6-16,3 0-1 15,-3-12 2-15,-8-5-7 16,-12 0-8-16,-10 3-23 16,0-2-40-16,-4 2 19 15,-5 3 52-15,6 2 63 16,-1 5 16-16,4 3 40 16,0 1-96-16,0 0-23 0,0 0-15 15,0 0 4-15,7 11 11 16,5 0 2-16,-1 0-1 15,-1 0 1-15,-3 0 0 16,-2-5-1-16,-1-2-1 16,-2-1-32-16,-2-3-12 15,2 0 44-15,4-1 21 16,2-13-5-16,3-1-16 16,0-1 15-16,-2 2 15 15,0 3-16-15,3 3-6 16,0 7-8-16,4 1-7 15,1 0 3-15,3 4 4 0,0 11-2 16,4 1-2-16,2 1 4 16,0-2-5-16,-1-7 4 15,1-6-2-15,1-2 3 16,3 0 2-16,2-10 2 16,3-10-3-16,-2-6-1 15,-5 1 0-15,-1-1 0 16,-8 1 2-16,-1 5 0 15,-4 3 11-15,-3 6-3 16,-5 5 3-16,-3 5-10 16,-3 1-3-16,0 0-4 15,0 0-4-15,4 0-10 16,-1 4 17-16,-2 3 0 0,-1 0-1 16,0-3 1-1,0 1-3-15,0 3-4 0,-6-2 5 16,-6 5 2-16,-1 0 1 15,1 1 1-15,-2 3-1 16,5 1 0-16,2 4 0 16,4 1-1-16,3 0 0 15,15-3-11-15,26-5 2 16,18-7 10-16,12-5 6 16,9-1-6-16,-2-9-59 15,-3-8-57-15,-12-6-61 16,-16-3-124-16</inkml:trace>
  <inkml:trace contextRef="#ctx0" brushRef="#br0" timeOffset="34450.1">19002 3021 450 0,'0'0'168'15,"0"0"8"-15,0 0-89 16,0 0-87-16,0 0-30 16,0 0-10-16,-5 36 39 15,13 3 1-15,2 3 0 16,-1-5 7-16,2-7 1 15,-1-4 0-15,-3-9-1 16,-2-7-5-16,-4-5 1 16,-1-5 0-16,0 0 9 15,2 0 14-15,1-15 21 16,5-9-47-16,6-7-27 16,2-3-7-16,3-1 14 15,0 5 19-15,1 9 1 16,3 7 0-16,7 7-16 0,8 7-71 15,0 0-24-15,-2 4 3 16,-6 10 19-16,-13 3-34 16,-8-4 6-16,-4-3 41 15,-2-4 53-15,-2-5 23 16,4-1 106-16,1 0 155 16,-2-4-204-16,5-9 6 15,0 0 23-15,3-4-4 16,-1 0-29-16,0 1-17 15,3-1-10-15,-1 0 0 0,1 1-3 16,-5 4-2-16,-5 4-1 16,-2 4 0-16,-2 3-7 15,0 1-13-15,0 0-41 16,-15 18-35-16,-12 11 70 16,-8 7 6-16,-4 8 0 15,10 1 0-15,14 0-10 16,15-7-21-16,4-9 20 15,32-15 11-15,15-8 0 16,12-6 10-16,13-8-2 16,4-19-2-16,-1-6 2 15,-7-6-6-15,-11-7 2 16,-18 2 2-16,-16-4-6 16,-18-5 0-16,-9-3-6 15,-16-1 6-15,-13 1 0 0,4 12 26 16,9 13 49-16,7 14-41 15,9 12-31-15,-2 5-3 16,-2 2-46-16,1 20-25 16,-3 15 67-16,1 13 4 15,5 6 0-15,0 3 0 16,18 0 1-16,4-3 1 16,7-5-1-16,-1-7-1 15,-5-9-10-15,2-8-23 16,-5-8-66-16,-4-12-42 0,-3-7-183 15</inkml:trace>
  <inkml:trace contextRef="#ctx0" brushRef="#br0" timeOffset="34782.25">20019 3146 837 0,'0'0'13'0,"0"0"-7"15,0 0 0-15,100-37 1 16,-63 29-2-16,0 0-2 15,-2-1 6-15,-9-1 18 16,-3 0-1-16,-7 2-14 16,-7-1-10-16,-4 0 3 15,-5 1-5-15,0-2-2 0,0 3-3 16,-8 0 2 0,-7 7-4-16,-6 0 2 0,-4 8-3 15,-4 13-12-15,3 4 12 16,3 4 1-16,7-1 0 15,10 0-4-15,6-2 9 16,1-2 1-16,23-3-1 16,14-6 2-16,7-7 1 15,7-3-1-15,0-5-51 16,-4-2-130-16,-10-16-38 16</inkml:trace>
  <inkml:trace contextRef="#ctx0" brushRef="#br0" timeOffset="34968.87">20056 2835 899 0,'0'0'62'16,"0"0"-17"-16,0 0-30 16,0 0-15-16,0 0-2 15,83-30 1-15,-30 30 2 16,5 0-2-16,7 14-8 15,4 6-49-15,-3-4-129 16,-2-12-278-16</inkml:trace>
  <inkml:trace contextRef="#ctx0" brushRef="#br0" timeOffset="35159.86">20767 3124 973 0,'0'0'56'0,"0"0"-10"16,0 0-21-16,0 0-22 15,0 0-3-15,0 0-24 16,20-6-36-16,-11 9-19 16,-5 6 0-16,-4-9-262 15</inkml:trace>
  <inkml:trace contextRef="#ctx0" brushRef="#br0" timeOffset="38262.71">9132 2972 193 0,'0'0'416'15,"0"0"-287"-15,0 0-107 0,0 0-22 16,0 0 0-16,-100 37-7 15,79 4 4-15,9 9-2 16,9 5-4-16,3 0 6 16,9-7-8-16,19-9-22 15,4-12 18-15,-3-8 8 16,-3-10 7-16,-13-3 4 16,-6-3-4-16,-5-2 0 15,-2-1 11-15,0 2 25 16,-12 1-13-16,-22 10-3 0,-18 2-3 15,-11 7-17 1,-3 3 1-16,4 1-1 0,10-1 0 16,14-1-1-16,16-4-40 15,15-6-92-15,7-14-131 16</inkml:trace>
  <inkml:trace contextRef="#ctx0" brushRef="#br0" timeOffset="38927.95">9156 2998 493 0,'0'0'90'15,"0"0"23"-15,0 0-16 0,0 0-54 16,0 0-5-16,0 0-12 16,-17-69-10-16,29 64-13 15,12-2-2-15,12-1-1 16,9 4 0-16,4 4 0 16,0 0-2-16,-9 0 2 15,-7 4-5-15,-11 11-12 16,-10 3-4-16,-10 3 0 15,-2 3 14-15,-8 2 5 16,-14 1 1-16,-4 4-1 16,4 4 2-16,1 0 1 15,5-3-1-15,10-3 0 16,6-9-1-16,4-10-3 0,25-10-14 16,17 0 18-1,11-19 8-15,8-14 1 0,-4-6-8 16,-8-6 18-16,-16 4 4 15,-15 0 3-15,-14 0-10 16,-8 2 1-16,-13 5-8 16,-20 2-4-16,-9 6-5 15,-9 9-5-15,2 11-3 16,4 6-7-16,11 0-40 16,14 23-26-16,20 15-71 15,4 3-46-15,36-3-184 16</inkml:trace>
  <inkml:trace contextRef="#ctx0" brushRef="#br0" timeOffset="40776.08">10471 3013 539 0,'0'0'54'15,"0"0"49"-15,0 0-15 0,0 0-55 16,0 0-15-16,0 0-18 15,-10-26-8-15,2 37-13 16,-8 14 16-16,-5 11 5 16,-4 9 0-16,-1 6 0 15,1 1-5-15,4-3-19 16,8-6-21-16,10-12 2 16,3-11 4-16,9-13-4 15,19-7 43-15,11-7 14 16,10-18-3-16,4-4-3 15,-3-4 2-15,-6 0 12 0,-11 2 41 16,-12 1-14-16,-8 5-8 16,-8 5 4-16,-3 6 0 15,-2 8-18-15,0 3-7 16,0 3-20-16,1 0-25 16,4 2-56-16,8 15 24 15,1 7 57-15,3 0 1 16,6-1 1-16,-4-4-1 15,2-3-1-15,-3-8-11 16,-9-5 4-16,-2-3 7 16,1 0 17-16,1-13 72 15,3-9-69-15,-3-1-17 16,-2 3 4-16,-5 5 9 16,-2 6 0-16,2 6-11 0,-2 3 3 15,0 0-8-15,2 0-15 16,6 0-21-16,4 13-3 15,7 4 39-15,3 3 1 16,2-2 0-16,0-1-1 16,1-2 0-16,1-1-8 15,-3-5-48-15,-3-6-34 16,-2-3-73-16,-9-10-339 16</inkml:trace>
  <inkml:trace contextRef="#ctx0" brushRef="#br0" timeOffset="41408.91">11380 3142 642 0,'0'0'62'16,"0"0"77"-16,0 0-77 15,0 0-62-15,0 0-25 16,0 0-13-16,-6 24 38 0,12 5 1 16,2-3 0-1,-2-3 0-15,0-9 0 0,-3-4 1 16,-3-6-2-16,2-2 0 15,-2-2 0-15,0 0 4 16,0 0 9-16,6-8 8 16,3-6-21-16,3-3-21 15,0 4 21-15,-2 5-1 16,1 4-2-16,0 3 2 16,3 1-4-16,1 0 0 15,0 0 0-15,0 7-2 16,0 3-1-16,-2 1 7 0,2-2-2 15,-3-1-4-15,-3-6-1 16,-5 0 2-16,-2-2 6 16,1 0 3-16,6-2 22 15,4-12-18-15,-2-6-4 16,-4 3-3-16,-5 0 19 16,-2 4-1-16,0 4 0 15,0 3 11-15,0 5-4 16,0 1-9-16,0 0-16 15,4 0-11-15,5 9-25 16,6 11 28-16,7 9 8 16,6 3 2-16,8 3-2 15,5 0-5-15,0-4-35 16,-2-6-49-16,-4-9-70 16,-9-15-86-16</inkml:trace>
  <inkml:trace contextRef="#ctx0" brushRef="#br0" timeOffset="45007.33">11144 3327 170 0,'0'0'113'0,"0"0"-58"15,0 0 23-15,0 0-9 16,0 0-1-16,0 0-17 16,0 0 22-16,-7-30-28 15,7 27 12-15,0 1-9 16,0 1-20-16,0-1-10 0,0 2-7 15,0 0-11 1,-2 0-2-16,2 0-12 0,0 0-61 16,0 0-90-16,0 12 36 15,0-1 91-15,0-4-212 16</inkml:trace>
  <inkml:trace contextRef="#ctx0" brushRef="#br0" timeOffset="45352.49">12230 3364 519 0,'0'0'110'16,"0"0"0"-16,0 0-22 15,0 0-24-15,0 0-35 0,0 0-22 16,0-20-7-1,0 20-7-15,0 0-57 0,0 11-141 16,-2 4 114-16,-11-5-181 16</inkml:trace>
  <inkml:trace contextRef="#ctx0" brushRef="#br0" timeOffset="52823.38">2754 3476 629 0,'0'0'174'15,"0"0"-135"-15,0 0-16 16,0 0 19-16,0 0-7 16,0 0-5-16,0 0-4 15,0 0-2-15,0 0-2 16,0 0-6-16,0 0-14 16,0 0-2-16,0 0-2 15,0 2-12-15,0 0-31 0,0 1-64 16,0-2-186-1,0-1 4-15</inkml:trace>
  <inkml:trace contextRef="#ctx0" brushRef="#br0" timeOffset="53099.04">3112 3087 672 0,'0'0'162'0,"0"0"-57"16,0 0-41-16,0 0-45 16,0 0-19-16,0 0-12 15,0-3 0-15,0 37 9 0,0 17 6 16,0 11-4-16,-9 11 2 16,0 10-2-16,-3 3-4 15,3 5-31-15,-3-6-4 16,0-7-15-16,3-8-70 15,0-15-52-15,6-15-119 16</inkml:trace>
  <inkml:trace contextRef="#ctx0" brushRef="#br0" timeOffset="53263.63">3220 3856 785 0,'0'0'161'0,"0"0"-80"15,0 0-38-15,0 0-13 16,0 0-29-16,0 0-1 0,0-29-18 16,0 29-36-16,0 0-28 15,5 0-125-15,1 0-66 16,3-10-152-16</inkml:trace>
  <inkml:trace contextRef="#ctx0" brushRef="#br0" timeOffset="54829.89">3544 3219 811 0,'0'0'53'15,"0"0"1"-15,0 0-12 16,0 0-36-16,0 0-6 15,0 0-18-15,-34 15-1 16,34 25 16-16,0 7-2 16,0 4-8-16,0 2-27 15,4-7-12-15,14-10-22 16,5-13-15-16,7-16 24 16,4-7 59-16,-3-7-8 15,2-16-13-15,-11 1 27 16,-8 1 7-16,-10 2 44 15,-4 1 71-15,0 4-18 0,0 4-40 16,0 6-25-16,0 4-8 16,0 0-31-16,0 0-11 15,0 20-74-15,0 11 59 16,2 8 25-16,14 2-2 16,4-4-11-16,2-12 7 15,-4-12 4-15,-6-9-1 16,-2-4 4-16,5-7 22 15,2-18 14-15,2-6-36 16,-8-2-7-16,-11 5-29 16,0 5-32-16,-13 3-47 15,-14 3-17-15,4 8 88 0,6 2 44 16,11 4 14 0,5 2 114-16,1 1-42 15,0 0-81-15,0 0-5 0,9 0-14 16,13 0 14-16,9 8 5 15,2 4-2-15,0 2-1 16,1 0 1-16,-4 1-3 16,-6 0 1-16,-6-5-1 15,-5-1 0-15,-7-5 0 16,-4-3-32-16,-1-1-8 16,-1 0 40-16,0-1 71 15,0-14-1-15,0-5-56 16,0 0-14-16,2 5 40 15,4 4-3-15,-3 3-34 16,6 4-3-16,-2 3-2 0,2 1-5 16,3 0 2-16,2 0-2 15,-2 0 4-15,2 7-3 16,-3-1-4-16,3-6 1 16,-3 0 7-16,0 0 2 15,-1-2 8-15,2-12-2 16,1-4-1-16,-2-2 3 15,-7 1-4-15,1 2 11 16,-5 3 6-16,0 5 8 16,3 4-6-16,-3 3-10 15,3 2-13-15,4 0-21 16,7 0-60-16,11 7 29 0,12 5 52 16,11-2-1-16,12-3-5 15,1-7-9-15,0 0-13 16,-3-18 0-16,-5-11-8 15,-9-6 10-15,-11-5 21 16,-8-1 10-16,-12-3 29 16,-11 0 36-16,-2 1-4 15,-9 1 6-15,-14 4-6 16,3 9-14-16,5 10-18 16,6 11-19-16,6 6-15 15,3 2-5-15,0 17-38 0,0 21-24 16,9 21 65-1,9 21-4-15,5 9-3 0,-3 7-3 16,-2 0 10-16,-1-7 2 16,-4-16 0-16,-4-15 0 15,-3-21-6-15,0-18-22 16,-3-12-27-16,3-7 35 16,1-17 20-16,7-21 14 15,2-24-14-15,-2-10-26 16,-5 2 26-16,-2 6 8 15,-4 14 0-15,3 14 7 16,0 13-13-16,-1 10 10 16,-2 10 1-16,-1 3-13 15,1 7-23-15,-1 13-20 0,-1 11 26 16,-1 2 11-16,0-2 4 16,-10-1-2-16,-4-5 4 15,-2-4 0-15,1-4 0 16,-3-5 0-16,-1-11 0 15,-2-1 8-15,2-13 6 16,2-15-14-16,8-8-22 16,9-7 6-16,8 0 7 15,23-6 9-15,9 5-5 16,1-3 3-16,-3 3-6 16,-3 6 7-16,-8 2-1 0,-1 7 2 15,-9 5 3 1,-6 4 12-16,-9 8 46 0,-2 2 8 15,0 5 2 1,0 4-22-16,0 1-18 0,0 0-31 16,0 0-7-16,0 14-11 15,0 14 2-15,0 14 16 16,0 4 0-16,6 3-2 16,8 1-20-16,2-4-6 15,-4 0 14-15,1-1-48 16,-4-11-66-16,0-15-135 15</inkml:trace>
  <inkml:trace contextRef="#ctx0" brushRef="#br0" timeOffset="55162.52">5190 3244 529 0,'0'0'19'15,"0"0"-19"-15,0 0 3 16,0 0-1-16,88-42 6 16,-66 25 1-16,-3-3 14 15,-4-1 12-15,-3 1 1 16,-8 0 21-16,-4 0-6 16,0 3-15-16,-4 5-15 15,-5 4-13-15,6 3 24 0,0 5-30 16,2 0-2-1,-1 8-106-15,1 12 43 0,1 10 63 16,0 4 0-16,6-2 0 16,19-3-3-16,12-10-21 15,8-7-1-15,-3-11-37 16,1-1-89-16,-4-17-210 16</inkml:trace>
  <inkml:trace contextRef="#ctx0" brushRef="#br0" timeOffset="55373.73">5480 2813 675 0,'0'0'156'15,"0"0"-77"-15,0 0-68 0,0 0-11 16,0 0-23-16,0 0-10 16,2 29 33-16,17 14 1 15,5 1-1-15,3-1-1 16,-3-6 1-16,-3-6 0 15,-8-1-2-15,-1-4-7 16,-5-4-31-16,-2-1-13 16,-5-1-57-16,0-6-16 15,0-2-76-15</inkml:trace>
  <inkml:trace contextRef="#ctx0" brushRef="#br0" timeOffset="55677.82">5722 3168 458 0,'0'0'130'0,"0"0"-60"16,0 0-63-16,0 0 10 15,86-81 13-15,-78 65-1 16,1 5 8-16,-7 1 5 16,-2-1-9-16,0 2 2 15,-8-1-35-15,-6-1-5 16,-3 5 5-16,0 4-1 15,-2 2-1-15,1 2-7 16,1 18-5-16,1 4-12 16,6 5 8-16,4 4 6 15,6 0 5-15,1-4-4 16,23-5-4-16,9-7 10 0,6-8 2 16,2-3-7-16,6-6-62 15,-4-1-95-15</inkml:trace>
  <inkml:trace contextRef="#ctx0" brushRef="#br0" timeOffset="55880.74">5412 2892 644 0,'0'0'18'0,"0"0"-17"0,0 0 0 15,0 0 8-15,113-36 8 16,-70 29-3-16,1 4-8 16,6 3-5-16,5 0-1 15,-1 0-62-15,0 0-167 16</inkml:trace>
  <inkml:trace contextRef="#ctx0" brushRef="#br0" timeOffset="56151.59">6129 3048 681 0,'0'0'106'0,"0"0"-39"15,0 0-55-15,0 0-4 16,0 0-5-16,0 0 2 16,96-31-5-16,-62 26 0 15,0 2-2-15,2 0-12 16,0 3-87-16,-6 0-118 16,-13 0-236-16</inkml:trace>
  <inkml:trace contextRef="#ctx0" brushRef="#br0" timeOffset="56345.68">6037 3231 237 0,'0'0'510'0,"0"0"-466"16,0 0-25-16,0 0 22 15,0 0-27-15,80-17-13 16,-41 8 1-16,6 0-4 15,1-2-29-15,-1-1-110 16,-6-2-197-16</inkml:trace>
  <inkml:trace contextRef="#ctx0" brushRef="#br0" timeOffset="57030.17">6630 2823 553 0,'0'0'122'15,"0"0"-18"-15,0 0-69 16,0 0-35-16,0 0-47 16,0 0 44-16,-70 82-1 15,52-39 4-15,8 6-8 16,10-3 1-16,0-2 6 16,6-11 1-16,9-7 1 15,4-9 0-15,-5-5 1 16,-6-7 2-16,-6-3-2 0,-2-2-1 15,0 0 5 1,0 0 5-16,0 0 3 0,-28 3-3 16,-20 0-11-16,-15 5-41 15,-2-2-19-15,13-3-60 16,17-3 70-16,25 0-60 16,10-10-178-16</inkml:trace>
  <inkml:trace contextRef="#ctx0" brushRef="#br0" timeOffset="57526.89">6571 2802 558 0,'0'0'132'16,"0"0"-60"-16,0 0-8 15,0 0-55-15,0 0-9 16,0 0-8-16,10-13 8 16,14 13 0-16,9 9 1 15,4 2 0-15,5 3-1 16,0 1-1-16,-2-1 1 16,-6-2-10-16,-8-1-36 15,-13-2-4-15,-9-2 3 16,-4-1 10-16,0-1 21 15,0 1 11-15,-3-2 5 0,-4 3 1 16,0 3 4-16,-1 5 1 16,1 1-1-16,4 4-2 15,3-3-2-15,0-1 0 16,22-8 3-16,11-6 2 16,8-2 18-16,9-6 10 15,1-14-12-15,-4-2-7 16,-9-5 17-16,-10 1 9 15,-10-1 10-15,-9-2-20 16,-5-2-15-16,-4-4-3 16,-13 4-9-16,-16 0-4 15,-5 11-12-15,-1 9 4 0,3 11-52 16,2 17-102-16,6 11-70 16</inkml:trace>
  <inkml:trace contextRef="#ctx0" brushRef="#br0" timeOffset="57899.53">6204 3375 695 0,'0'0'143'0,"0"0"-103"16,0 0-40-16,0 0-12 16,0 0 8-16,0 0 4 15,79-3 3-15,0-12 13 16,21-4 2-16,13-5-8 15,5 1-8-15,-5-5 0 16,-10 4 2-16,-16 4-4 16,-22 6 2-16,-18 7-3 0,-19 2 1 15,-16 5-22 1,-12 0-106-16,-3 5-128 0,-36 9 44 16</inkml:trace>
  <inkml:trace contextRef="#ctx0" brushRef="#br0" timeOffset="59075.09">6152 3604 678 0,'0'0'130'0,"0"0"-37"16,0 0-66-1,0 0-26-15,0 0-1 0,0 0-10 16,13 17 10-16,2-3 0 16,0 1-1-16,0 5 0 15,-3 3 1-15,-2 4-1 16,-4-1-3-16,-4-1-5 16,-1 0-11-16,-1-4-10 15,0-7-15-15,0-6-21 16,0-5 14-16,2-3-2 15,2 0 54-15,8 0 31 16,1-12-20-16,10-7-10 0,0-1 7 16,6 3 14-1,4-3-1-15,2 1-13 0,0 2-7 16,-9 3 1 0,-10 6 1-16,-8 3 16 0,-6 4 38 15,-2 1-16-15,0 0-24 16,0 0-17-16,0 0 0 15,0 0-26-15,0 6-15 16,0 8 41-16,0 6 5 16,4-4-5-16,4 1 1 15,3-3 1-15,5-3-1 16,-4-8 3-16,7-3-2 16,0 0 5-16,3-15-1 15,-2-5-3-15,-2-1-2 16,-7-1 0-16,-4 5 5 0,-4 1 6 15,-1 0 22 1,-2 4 1-16,0 2-17 0,0 2 0 16,0 5-3-16,0 1-8 15,0 2-4-15,0 0-3 16,0 0-2-16,0 0 1 16,0 0-2-16,0 0 1 15,0 0 2-15,0 0-1 16,0 0 0-16,0 0 0 15,0 0 1-15,0 0 0 16,0 0-1-16,0-1 2 16,0 1-1-16,0-2 0 15,0 0 2-15,-3-4-2 16,-2 3 1-16,-1 0-1 0,2-3 0 16,-6 4 0-16,6-1-1 15,0 1-4-15,-1 1-13 16,2 1 4-16,2 0 5 15,-2-2 8-15,3 2 1 16,0 0-3-16,0 0 2 16,0 0-3-16,0 0-7 15,0 0-16-15,4 0-36 16,20 0-3-16,15-1 66 16,15-10 7-16,8-3-3 15,-4-1-4-15,-10 2 0 16,-16 1 0-16,-12 4 1 0,-10 3 3 15,-10 5 43-15,0 0 1 16,0 0-38-16,0 0-10 16,0 0-13-16,0 0-38 15,0 14-30-15,0 6 81 16,0 4 1-16,0-1 0 16,3 0-1-16,5-1 0 15,2-8 0-15,7-4-6 16,3-10 6-16,3 0 1 15,6-12 10-15,-1-11-3 16,-4-5 7-16,-9-1 34 16,-9-1 3-16,-6-2-8 15,-3 2-32-15,-17-2-10 0,-14 6-2 16,-3 6-6-16,6 7 4 16,3 8-7-16,14 5-40 15,8 0-37-15,6 16-90 16,3 0-2-16,25-8-208 15</inkml:trace>
  <inkml:trace contextRef="#ctx0" brushRef="#br0" timeOffset="61326.66">7573 2981 251 0,'0'0'197'0,"0"0"-63"15,0 0-12-15,0 0-29 0,0 0-45 16,0 0-37-1,0-9-10-15,-3 9-1 0,-8 3-7 16,-2 11 2-16,-6 6 5 16,2 1 0-16,1-3 0 15,1-2 0-15,6-1-1 16,0-5-3-16,3-5-6 16,5-3-2-16,1-2 12 15,0 0 10-15,0-5 15 16,0-15-25-16,1-3-11 15,5-2 11-15,-1 5 5 16,-4 2 2-16,2 8 0 16,0 2 2-16,-3 4 4 15,1 4 9-15,1 0-22 0,1 0-22 16,3 5-49-16,5 12 71 16,2 3 4-16,0 0-4 15,5 0-33-15,0-3-47 16,4-5-14-16,4-5-16 15,1-7-72-15</inkml:trace>
  <inkml:trace contextRef="#ctx0" brushRef="#br0" timeOffset="61575.45">7721 2706 708 0,'0'0'56'0,"0"0"74"16,0 0-49-16,0 0-31 16,0 0-44-16,0 0-6 15,0-29-11-15,0 48-16 16,13 11 19-16,8 10 8 16,4 2-12-16,-1 2-40 15,2-5 3-15,2-2-32 16,-1-10-46-16,-6-10-98 15,-2-14-77-15</inkml:trace>
  <inkml:trace contextRef="#ctx0" brushRef="#br0" timeOffset="62005.11">7940 2839 827 0,'0'0'111'15,"0"0"-77"-15,0 0-34 16,0 0-11-16,0 0-13 15,0 0-40-15,28 18 57 16,-1-4 7-16,0-2 5 16,7-6-2-16,-4-4 1 15,-2-2-4-15,-5 0-16 16,-4-7 5-16,-3-8-1 16,-6-2 8-16,-1-2 4 15,-1 2 5-15,-2 3 1 16,0 6 1-16,-1 2 1 15,-2 6-6-15,0 0-2 0,3 0-6 16,3 0-4-16,3 8 10 16,4 2-1-16,5 3 1 15,3 0 0-15,3-6 0 16,1 0 2-16,3-7 1 16,1 0-1-16,-2-7 1 15,-5-7 2-15,-6-5-3 16,-8 1 1-16,-8-1 0 15,-3 0 2-15,-12 1-5 16,-18 0 0-16,-13 6-3 16,-5 7-25-16,2 5-90 15,10 10-21-15,15 7-84 0</inkml:trace>
  <inkml:trace contextRef="#ctx0" brushRef="#br0" timeOffset="62152.6">8490 2875 231 0,'0'0'0'16,"0"0"-112"-16</inkml:trace>
  <inkml:trace contextRef="#ctx0" brushRef="#br0" timeOffset="62923.1">7781 3993 472 0,'0'0'151'16,"0"0"-45"-16,0 0-51 16,0 0-19-16,0 0-36 15,89-50-3-15,-52 44 3 16,2 3-12-16,4 2-26 16,-1 1-27-16,-3 0-19 15,-6 0-27-15,-11 0-125 16</inkml:trace>
  <inkml:trace contextRef="#ctx0" brushRef="#br0" timeOffset="63102.86">7821 4093 388 0,'0'0'150'15,"0"0"-64"-15,0 0-7 16,100-26-19-16,-47 14-45 15,12 2-15-15,10 0-14 16,6 3-55-16,-6-8-90 16,-17-2-257-16</inkml:trace>
  <inkml:trace contextRef="#ctx0" brushRef="#br0" timeOffset="64186.69">8624 3967 538 0,'0'0'111'0,"0"0"-5"16,0 0-33-16,0 0-30 16,0 0-18-16,87-67-3 15,-69 63-15-15,-2 4-4 16,-1 0-3-16,-3 6-6 15,1 13 4-15,-5 6-3 16,-5 8-17-16,-3 0-3 16,0 0 0-16,-7-2 7 15,-2-4-1-15,4-7 5 16,5-6-23-16,0-5 5 0,8-6 3 16,24-3 21-16,15-9 8 15,14-14 0-15,9-9 0 16,-1-3 1-16,-10-2 1 15,-11 2 8-15,-17 2 10 16,-13 6 14-16,-6 4-9 16,-9 3-10-16,-3 8 3 15,0 2-3-15,0 5-8 16,0 5-4-16,0 0-3 16,0 0-36-16,-7 18-30 15,1 8 66-15,0 6-1 0,4 6 1 16,2 4 0-1,0 1 0-15,0-3 0 0,0-9 3 16,0-6-1 0,2-10 0-16,-2-5-2 0,0-5 1 15,0-4-1-15,-2-1 0 16,-20 0 12-16,-14 0-5 16,-6 0-7-16,1-7-45 15,12-3-40-15,19-4-52 16,10-6-202-16</inkml:trace>
  <inkml:trace contextRef="#ctx0" brushRef="#br0" timeOffset="64373.25">9430 3810 420 0,'0'0'105'0,"0"0"26"15,0 0 5-15,0 0-53 16,0 0-37-16,0 0-10 15,-33-46-36-15,33 46-8 16,24 0-25-16,18 2 13 16,16 6-64-16,3-2-113 15,-3-5-295-15</inkml:trace>
  <inkml:trace contextRef="#ctx0" brushRef="#br0" timeOffset="64553.25">9529 3934 787 0,'0'0'14'15,"0"0"47"-15,0 0-61 16,0 0-22-16,0 0-55 16,117 0-5-16,-44 0-70 15,-3-17-94-15</inkml:trace>
  <inkml:trace contextRef="#ctx0" brushRef="#br0" timeOffset="64754.49">9981 3641 570 0,'0'0'184'0,"0"0"-44"16,0 0-83-16,0 0-29 15,0 0-28-15,0 0-12 16,-10 60 8-16,10-1 4 15,0 15 1-15,16 6-1 16,0 2 0-16,-4-7-26 16,-2-6-47-16,-10-12-15 15,0-13-93-15,0-23-110 16</inkml:trace>
  <inkml:trace contextRef="#ctx0" brushRef="#br0" timeOffset="64912.6">10101 4120 969 0,'0'0'2'16,"0"0"52"-16,0 0 0 15,0 0-54-15,0 0-11 16,0 0-88-16,6-18-140 16,0 30 132-16,0-6-475 15</inkml:trace>
  <inkml:trace contextRef="#ctx0" brushRef="#br0" timeOffset="70164.28">21500 3396 49 0,'0'0'334'0,"0"0"-225"16,0 0-20-16,0 0-38 16,0 0-9-16,0 0 0 15,0 0-17-15,36-84 17 16,-30 69-29-16,3 0 5 16,1-1 1-16,1 1-10 15,-2-4 2-15,2-1-2 16,1-1-6-16,2-5 3 15,-4-2-5-15,-1-5 5 0,-2-4-3 16,-4 0-2-16,-3-5 0 16,0 0 5-16,-8 1 1 15,-10 4-5-15,-3 2 8 16,0 11-3-16,7 11-3 16,7 5 2-16,1 8-6 15,3 0-10-15,-2 22-11 16,0 17 15-16,2 17 2 15,3 11 3-15,1 9 0 16,17 6 1-16,6-2 0 16,3-6 0-16,1-15-1 15,-4-14-52-15,-2-14-54 0,-1-16-6 16,3-15 17 0,5-1-115-16</inkml:trace>
  <inkml:trace contextRef="#ctx0" brushRef="#br0" timeOffset="71000.2">22082 3146 433 0,'0'0'201'16,"0"0"-51"-16,0 0-94 15,0 0-32-15,7-75-17 16,-7 74-6-16,-3 1-1 16,-12 0-6-16,-6 0 5 15,-3 14 0-15,1 2-1 16,3 2-4-16,3 3-5 0,6 2 0 15,5 0 10-15,0-1 1 16,6-3-2-16,0-4 1 16,0-5-20-16,6-5-3 15,3-2 3-15,4-3-3 16,4 0 24-16,-2-4 0 16,-1-9 1-16,-3 0 7 15,-5-2 28-15,-4 3 10 16,2 3-3-16,-4 4 15 15,0 5-5-15,0 0-49 16,3 0-4-16,9 10-26 16,12 11 11-16,13 9 15 15,10 3 0-15,3-3-2 16,-1-8-17-16,-4-11-3 0,1-11-2 16,-1 0 13-1,1-24 0-15,2-12-4 0,-2-7-7 16,-4-4-9-16,-8-3-12 15,-11 1 31-15,-13 0 7 16,-10-3 5-16,-19-2 9 16,-20 1 13-16,-3 1 26 15,8 12 15-15,13 16 3 16,13 14-13-16,5 10-29 16,3 0-24-16,0 20-39 15,0 21 36-15,7 13 3 16,1 8 0-16,0 3 0 15,-2-2 0-15,0-6 1 16,-4-8 2-16,2-10-3 0,-3-14-15 16,-1-11-15-16,3-9-2 15,0-5-13-15,6 0 40 16,9-12-7-16,4-10 3 16,4 2-40-16,-4 0 47 15,-1 6 2-15,0 5 0 16,3 2 2-16,-1 7 4 15,1 0-5-15,-6 0-1 16,-1 14-1-16,-7 5-2 16,-2 3 3-16,-8 2-1 15,0 0 1-15,0-4 2 16,-15-1 2-16,-5-7 5 16,-5-2 2-16,-2-5-2 0,1-3-1 15,0-2-4-15,4 0 0 16,2-16 5-16,8 0-9 15,11-1 0-15,1 1-1 16,28 2-17-16,17 5-59 16,10 5-12-16,2 2-103 15</inkml:trace>
  <inkml:trace contextRef="#ctx0" brushRef="#br0" timeOffset="72063.31">23020 3127 639 0,'0'0'157'16,"0"0"-76"-16,0 0-81 16,0 0-7-16,0 0 3 15,0 0 4-15,-2 99 4 16,2-56-3-16,0 0-1 15,2-3 0-15,13-8-2 16,1-10-15-16,-1-11-1 16,4-11 18-16,2 0 3 15,3-17-1-15,3-9-1 16,0-4 1-16,-6 2-2 0,-8 0 0 16,-7 0-2-1,-6 2-8-15,-7-1-12 0,-18 3-29 16,-3 3 12-16,3 7 31 15,9 5 8-15,8 5 26 16,7 3 10-16,1 1-32 16,0 0-4-16,0 0-5 15,0 0 5-15,0 0 0 16,0-2 8-16,0 2 10 16,0 0-4-16,0 0-6 15,0 0-6-15,0 0-2 16,0 0-1-16,0 0-2 15,0 0-2-15,0 0 4 16,3 0 1-16,6 0 5 0,4 0 1 16,-1-2 6-16,3-4 4 15,-3 2 12-15,-1-3-3 16,-1 4 1-16,-6 0 1 16,-1 2-13-16,0-1 1 15,-3 2-2-15,0 0-7 16,0 0-4-16,0 0-2 15,0 0 0-15,0 0-1 16,0 0 0-16,0 0-1 16,0 0-2-16,2 0-1 15,5 0-3-15,4 0 1 16,-1 5 6-16,1-1 1 16,0 1-3-16,-3 0 3 0,-3-3 0 15,-2-2 0-15,-2 0 0 16,-1 0 1-16,0 0 3 15,0 0-1-15,0 0-1 16,0 2-2-16,0-2-1 16,0 1 0-16,0 1-2 15,3 5-5-15,3 1 5 16,1 6 1-16,-1 3-2 16,0 6 4-16,4 4-1 15,0 1 1-15,2 0 1 16,2-4-1-16,-1-6-4 15,-2-8-5-15,0-6-1 16,2-4 7-16,9 0 3 16,7-21 4-16,1-2-4 0,-3-2 0 15,-7-2 1-15,-8 2 0 16,-6-4 3-16,-4 0-1 16,-2 0 14-16,0 6 2 15,0 6 23-15,0 7-5 16,0 6 3-16,0 2-37 15,0 2-3-15,0 0-7 16,0 0-8-16,0 16-24 16,4 11 26-16,10 10 13 15,2 0 0-15,7-2-16 16,3-9-14-16,1-6 2 0,0-8 2 16,-2-10-7-1,0-2-24-15,0-2-84 0,-2-19-85 16,-3-3-227-16</inkml:trace>
  <inkml:trace contextRef="#ctx0" brushRef="#br0" timeOffset="72345.31">23804 3110 384 0,'0'0'260'0,"0"0"-80"16,0 0-92-16,0 0-88 16,0 0-11-16,0 0-7 15,0 41 18-15,2-10-1 16,1 0 1-16,0-3 0 15,-2-6 0-15,-1-5 2 0,2-8 2 16,-2-4-3-16,0-3 0 16,3-2 1-16,-2 0 6 15,9-2 9-15,9-20-15 16,6-8-2-16,9-7-9 16,2 1 6-16,2 1-3 15,-1 5 4-15,-1 10 0 16,-1 6-53-16,-6 11-97 15,-9 3 11-15,-11 0-81 16</inkml:trace>
  <inkml:trace contextRef="#ctx0" brushRef="#br0" timeOffset="73211.5">22811 3763 671 0,'0'0'165'15,"0"0"-44"-15,0 0-63 16,0 0-34-16,0 0-24 15,0 0-11-15,-19 3-12 0,19 24 23 16,0 5 1-16,0 3-1 16,4 0-5-16,11-6-12 15,2-7-3-15,0-5-6 16,3-8 7-16,-1-9 6 16,2 0-10-16,0-9 8 15,-5-9 15-15,-2 3 0 16,-7 2 10-16,-4 5 6 15,0 8 5-15,-2 0-8 16,1 0-13-16,1 0-15 16,3 11 14-16,3 4 0 15,8 3 1-15,5 1-2 16,3-2-6-16,2-5-13 0,1-5-19 16,1-7-73-16,-1-4 36 15,3-19-75-15,1-8-101 16,-8-2 8-16,-8 1 245 15,-10 2 216-15,-6 7-11 16,0 7 39-16,0 5-62 16,0 6-93-16,0 5-23 15,0 0-66-15,0 0 0 16,0 5-15-16,2 11 9 16,2 6 6-16,3 4 1 15,-1-3 0-15,0-1-1 16,-1-10-1-16,-1-4-17 0,2-8-15 15,8 0 23 1,9-14 10-16,7-14-16 0,2-1-17 16,-6-6 33-16,-7 3 0 15,-6 2 5-15,-3 2 8 16,0 3 12-16,4 4-3 16,-3 5-7-16,2 4 2 15,-6 3-5-15,-2 6-2 16,3 1-10-16,2 2-6 15,5 0 2-15,2 0 4 16,-1 9-2-16,-2 2 0 16,-3 0-2-16,-4 4 2 15,0-1-1-15,-2-2 2 16,-2 3 0-16,-3 0 1 16,0 1 1-16,0 4 0 0,0-3 0 15,-2 3-1 1,-7 1 0-16,-2-1-16 0,3 1-40 15,5-3-102-15,3-9-118 16</inkml:trace>
  <inkml:trace contextRef="#ctx0" brushRef="#br0" timeOffset="73390.28">23931 3920 465 0,'0'0'322'0,"0"0"-247"16,0 0-7-16,0 0-6 15,0 0-10-15,0 0-17 16,-1-25-14-16,-2 22-12 16,0 3-9-16,3 0-20 15,0 0-55-15,0 0-118 16,19 0-130-16</inkml:trace>
  <inkml:trace contextRef="#ctx0" brushRef="#br0" timeOffset="75693.42">22423 4470 482 0,'0'0'117'0,"0"0"-12"16,0 0 5-16,0 0-51 16,0 0-38-16,0 0-21 15,0 0-5-15,-71-3-1 16,59 36 4-16,7 9-2 16,5 8 2-16,2 0-2 15,17-9-24-15,3-7-4 16,-2-10 14-16,-5-10 9 15,-6-6 9-15,-6-3 1 0,-3-4-1 16,0 1 4-16,0-2 11 16,0 1 5-16,-17 4-4 15,-13 1-4-15,-11 4-8 16,1 1 0-16,5-2-4 16,10-3-4-16,10-4-38 15,9 1-25-15,6-3-99 16,10 0-78-16,14 0 24 15</inkml:trace>
  <inkml:trace contextRef="#ctx0" brushRef="#br0" timeOffset="76458.58">22395 4421 587 0,'0'0'105'0,"0"0"6"16,0 0-66-16,0 0-45 15,0 0 0-15,91-16 0 16,-59 20 0-16,0 8-2 16,-2 3 1-16,-2 5 1 15,1 2 0-15,-3 0 0 16,-3 1-5-16,-8-5-24 0,-7-3-14 15,-5-1 5-15,-3 0 8 16,0-2 22-16,-4 5 8 16,-8 1 2-16,3 3-2 15,0 3 1-15,2 2 1 16,7-1-2-16,0-1 0 16,7-6-1-16,13-5 1 15,7-8 8-15,2-5 26 16,4-2 6-16,-1-17-18 15,0-8-6-15,-5-2-2 16,-1-6-7-16,-11-3-5 16,-5-3 1-16,-10 2-3 15,0 3-14-15,-6 3 2 0,-9 6 12 16,1 7 0 0,4 4 1-16,7 8 6 0,3 2 9 15,0 6-6-15,3 0-10 16,18 0-6-16,7 3 6 15,5 12 0-15,-3 2-2 16,-6 3 2-16,-4 0-2 16,-3 3 1-16,-6-3-1 15,-3 4 0-15,-3-1 1 16,1 1 1-16,0 0 0 16,0-5 0-16,4-3 0 15,-1-7 0-15,2-6 0 16,1-3 1-16,4 0 3 15,2-16 9-15,3-9 4 0,-2-9 10 16,-1 0 5-16,-6-3-13 16,-6 1-5-16,-6 3-2 15,0 2 2-15,-15 3-5 16,-10 6-9-16,-3 7 0 16,2 8-7-16,10 7-36 15,4 0-34-15,10 13-60 16,2 5 15-16,23-4-51 15,19-5-31-15</inkml:trace>
  <inkml:trace contextRef="#ctx0" brushRef="#br0" timeOffset="76857.45">23639 4224 295 0,'0'0'158'0,"0"0"9"0,0 0-7 16,0 0-56-16,0 0-15 15,0 0-23-15,-37-68-66 16,31 89-14-16,-5 19 7 16,-2 17 7-16,-3 7 0 15,5-2 1-15,6-8-1 16,5-11-2-16,0-11-17 16,2-11 2-16,6-9-5 15,-4-7-15-15,2-5-13 16,3-2 50-16,1-20-10 0,2-4 3 15,-4-3 7 1,-4 5 1-16,-2 8 18 0,-1 5 9 16,1 8-4-16,1 3-19 15,1 0-5-15,4 7-52 16,2 10 52-16,6 5 0 16,-4 1 1-16,3 3-1 15,5-2 0-15,2-3 0 16,5-6-3-16,-1-8-20 15,4-7-60-15,0-6-57 16,-3-14-53-16,-3-11-146 16</inkml:trace>
  <inkml:trace contextRef="#ctx0" brushRef="#br0" timeOffset="77275.92">23901 4420 261 0,'0'0'208'16,"0"0"17"0,0 0-63-16,0 0-59 0,0 0-16 15,0 0-87-15,0-52-8 16,0 67-36-16,0 9 40 15,3 6 1-15,6 4 6 16,2-2-2-16,2-6 0 16,-2-5-1-16,-1-9-9 15,-1-7-7-15,-2-2-1 16,10-3 15-16,8-17-3 16,9-11 4-16,4-5-8 15,-7-5 8-15,-5 1 1 16,-8-1 1-16,-6 1 2 0,-2 1 0 15,-3 7 6-15,1 7 17 16,-5 10 10-16,-1 7-22 16,-2 5-14-16,2 0-3 15,4 0-28-15,3 17-10 16,9 5 38-16,-2 6 3 16,-1 0 0-16,-3-1 0 15,-3 1 0-15,-4-8 0 16,-4-1 0-16,-1-4 1 15,0-3 1-15,0 2-1 16,-16 4 2-16,-5-1-2 16,-2 0-1-16,4-2-26 15,9-2-41-15,5-4-70 16,5-3-7-16,8-2-30 0,18-1-53 16</inkml:trace>
  <inkml:trace contextRef="#ctx0" brushRef="#br0" timeOffset="77455.44">24553 4560 364 0,'0'0'208'16,"0"0"-61"-16,0 0-39 15,0 0-23-15,0 0-16 16,0 0-10-16,5-19-3 16,-5 13-30-16,-5 0-22 0,2 3-4 15,3 3-6 1,-4 0-42-16,-6 0-53 0,-4 0-167 15,0 0-353-15</inkml:trace>
  <inkml:trace contextRef="#ctx0" brushRef="#br0" timeOffset="79837.89">22185 5177 359 0,'0'0'103'0,"0"0"8"16,0 0-17-16,0 0 15 16,0 0-24-16,0 0-31 15,-5-3-20-15,5 3-10 16,0 0-12-16,0 0-12 16,16 0-1-16,4 0 1 15,7 5 1-15,-6 12-1 16,-8 3-4-16,-3 5 2 15,-9 0-4-15,-1 3-3 16,-5-2-4-16,-13 0 4 16,-1-6 3-16,4-1-5 15,3-7-5-15,8-3 3 16,2-6-4-16,2-3-3 16,0 0-1-16,6 0-3 0,18 0 24 15,9 0 4-15,9-9-1 16,5-5-3-16,2-4 4 15,-2-1-2-15,-4-5-1 16,-6-1-1-16,-7 1 3 16,-6 2 0-16,-9-2 0 15,-7 5 16-15,-5 1 8 16,-3 0-22-16,0 6-3 16,0 3 1-16,0 5 3 15,0 4 5-15,0 0-8 16,0 0-3-16,0 2-12 15,7 13 4-15,0 9 7 16,2 5 0-16,3 3-2 0,-5 7 3 16,1-3-4-16,-1 0 8 15,-7-7-4-15,0-5 0 16,0-9 0-16,0-5-2 16,-12-6-5-16,0-3-1 15,-5-1-10-15,-3 0-34 16,-1-12-87-16,0-6-145 15,5-3-94-15</inkml:trace>
  <inkml:trace contextRef="#ctx0" brushRef="#br0" timeOffset="80205.29">22711 5160 472 0,'0'0'120'0,"0"0"3"0,0 0-41 15,0 0-16-15,0 0-36 16,85-41-18-16,-73 41-12 15,-1 0-4-15,0 10 4 16,-2 2-7-16,-3 5 3 16,0 4 4-16,-3-1 0 15,3 2 1-15,0 0 1 16,2-1-2-16,2-1 3 16,5-1-3-16,3-4-2 15,4-4-11-15,5-4-7 16,0-7-2-16,0 0 17 15,-7-4 5-15,0-14 3 0,-7-3 30 16,-5-3 0-16,-8 0-6 16,0-1 2-16,-12-1-19 15,-13 0-6-15,-1 7-3 16,2 4 0-16,11 7-1 16,7 7 0-16,6 1-4 15,0 3-112-15,18 14-12 16,24-2 19-16,18-7-124 15</inkml:trace>
  <inkml:trace contextRef="#ctx0" brushRef="#br0" timeOffset="80604.18">23449 4940 585 0,'0'0'184'0,"0"0"-48"15,0 0-56-15,0 0-15 16,0 0-65-16,0 0-6 16,-16-23-11-16,16 59 17 15,13 11 1-15,1 3-1 16,5-1 1-16,-1-5-1 16,-3-8-4-16,1-7-19 15,-5-10-12-15,-4-8 5 16,-2-7 6-16,0-4 13 15,0 0 11-15,3-14 18 0,4-7-17 16,-1 1 3-16,0 6-3 16,-2 4 5-16,0 5-6 15,-2 5-3-15,4 0-2 16,5 0 3-16,-1 12 1 16,5 5 0-16,0 4 0 15,0 1 0-15,1 5-11 16,-1-7-64-16,0-1-30 15,-2-10-59-15,-4-9-22 16,3 0-161-16</inkml:trace>
  <inkml:trace contextRef="#ctx0" brushRef="#br0" timeOffset="81038.4">23904 5129 443 0,'0'0'134'0,"0"0"81"15,0 0-88-15,0 0-43 16,0 0-73-16,0 0-11 15,8-34-23-15,-4 58 23 16,7 7 0-16,-1 3-1 16,2-2 1-16,5-8 2 15,-4-7-2-15,-1-8-1 16,-5-4 1-16,1-5-5 16,7 0 5-16,4-14 8 15,10-13-8-15,-4 0-4 0,0-6 0 16,-7 1-2-1,-4-2 5-15,-5 1 1 0,-2 4 2 16,-3 2-1 0,0 5 9-16,3 7 3 0,-4 6-9 15,0 4-4-15,-3 5-2 16,0 0-3-16,1 0-4 16,4 0-1-16,2 5 0 15,-1 10 9-15,0 4 1 16,-1 1-1-16,-1 0 0 15,-4 0 1-15,0-2 0 16,0-1 0-16,0 0 1 16,0-1 0-16,0 1 0 15,-13 1-1-15,-11 1-1 0,-3 4-20 16,-3-2-67-16,6-5-94 16,9-7-53-16</inkml:trace>
  <inkml:trace contextRef="#ctx0" brushRef="#br0" timeOffset="81212.38">24242 5241 381 0,'0'0'167'16,"0"0"-113"-16,0 0-40 0,0 0-14 15,0 0-48-15,0 0-138 16</inkml:trace>
  <inkml:trace contextRef="#ctx0" brushRef="#br0" timeOffset="83468.16">23959 5088 185 0,'0'0'117'16,"0"0"37"-16,0 0-41 16,0 0 25-16,0 0-62 15,0 0-49-15,0 0-27 0,3-17-9 16,4 28 2-16,0 11 1 16,-4 6 3-16,1 5 3 15,-4-2 0-15,0-4 0 16,-2-4 0-16,-7-5 1 15,3-5-1-15,2-4 0 16,3-7 1-16,1-2 3 16,0 0-4-16,0 0 23 15,-2-7 78-15,1-17-30 16,1-12-71-16,0-6-7 16,0-1-4-16,0 2-4 15,8 5 11-15,4 9-7 16,4 10-41-16,8 11-41 0,-5 6-124 15,-3 0-80-15</inkml:trace>
  <inkml:trace contextRef="#ctx0" brushRef="#br0" timeOffset="85222.64">23512 5679 531 0,'0'0'96'0,"0"0"26"16,0 0-44-16,0 0-41 15,0 0 11-15,0 0-28 16,-1-35-20-16,-1 35-3 16,-5 5-6-16,-3 20-2 15,0 10 8-15,0 9 2 16,5 2-5-16,5-3-16 15,0 1-3-15,8-8-17 16,7-4 24-16,0-5 11 16,-6-5 3-16,-3-8 4 0,-4-5-1 15,-2-2-2 1,0-4-1-16,0-1 4 0,-7 3 0 16,-17 2 21-16,-7 0-9 15,-7 1-6-15,0-3-1 16,2-3-2-16,9-2-3 15,11 0-4-15,10 0-34 16,6 0-59-16,0-5-130 16</inkml:trace>
  <inkml:trace contextRef="#ctx0" brushRef="#br0" timeOffset="85732.37">23548 5649 516 0,'0'0'67'0,"0"0"40"16,0 0-44-16,0 0-61 16,0 0 0-16,88-17-2 15,-61 17 5-15,0 0-4 16,-9 12-1-16,-1 1 0 15,-4 1-2-15,-3 5-2 16,-5-2 3-16,-3 0-2 16,-2 2-9-16,0 0 3 15,0-2 6-15,-3 0 3 0,-4 0 0 16,0-5 0 0,2 4-4-16,3-5-4 0,2-2 1 15,0-1-7-15,0-3 2 16,0-2 10-16,0-3-13 15,11 0 15-15,0 0 8 16,-1-6 3-16,3-11 9 16,1-4 1-16,-5-3-4 15,1-3 2-15,-6-6 19 16,-4-1 14-16,0 1-26 16,-10 2-15-16,-10 3-5 15,3 7-1-15,6 10 2 16,5 5-6-16,5 6-2 0,1 0-78 15,7 17-85 1,20-2 78-16,13-6-181 0</inkml:trace>
  <inkml:trace contextRef="#ctx0" brushRef="#br0" timeOffset="85908.76">24028 5550 546 0,'0'0'132'0,"0"0"1"16,0 0-44-16,0 0-68 15,0 0-21-15,0 0-41 16,32-8-1-16,5 13-2 0,13-2-85 16,4-3-90-16</inkml:trace>
  <inkml:trace contextRef="#ctx0" brushRef="#br0" timeOffset="86148.29">24349 5438 700 0,'0'0'173'16,"0"0"-106"-16,0 0-36 15,0 0-31-15,0 0-11 0,0 0 11 16,-6 100 1-1,6-50 0-15,0 8 0 0,0 3 2 16,10 2-3-16,2-8-2 16,1-9-27-16,1-7-28 15,-1-7-71-15,4-11-62 16,-1-11-297-16</inkml:trace>
  <inkml:trace contextRef="#ctx0" brushRef="#br0" timeOffset="86304.53">24546 5978 786 0,'0'0'135'0,"0"0"-43"15,0 0-32-15,0 0-34 0,0 0-26 16,0 0-3-16,0-10-28 16,0 10-45-16,6 7-60 15,0 2-8-15,3-6-232 16</inkml:trace>
  <inkml:trace contextRef="#ctx0" brushRef="#br0" timeOffset="95040.54">461 5421 28 0,'0'0'22'16,"0"0"4"-16,0 0-5 15,0 0 5-15,0 0 112 16,0 0 71-16,0 0-40 16,-7 8-33-16,7-8-50 15,0 0-28-15,-3 0-14 16,3 0-4-16,-3-5-18 15,0-3-20-15,0-1 0 16,1 1-1-16,1 1-1 0,1 4 0 16,6-4-4-16,21 0-3 15,20 0 2-15,9 2-5 16,5 5 2-16,6 0 1 16,-8 12-1-16,-11 12-3 15,-16 2-37-15,-15 5 44 16,-9 2 2-16,-8 1-2 15,-5 2 2-15,-18 1 1 16,-6-1 1-16,-2-7 1 16,1-3-1-16,6-9-5 0,11-6 1 15,7-5-5 1,6-6-11-16,0 0-28 0,0 0-14 16,19 0 45-16,17-14 16 15,9-8-3-15,10-9-39 16,6-3 3-16,3-8-13 15,-1-2 44-15,-8-1-13 16,-13 4-6-16,-11 5 28 16,-16 6 0-16,-12 6 3 15,-3 4 32-15,-3 6 20 16,-12 4-6-16,0 4-26 16,-1 6 7-16,4 0 3 15,3 0-13-15,6 5-20 0,3 11-7 16,0 4 7-16,3 3 0 15,15 4 1-15,4 0 0 16,5 0 2-16,6-2 0 16,4-7 4-16,-1-6-5 15,-5-7 4-15,-7-5 1 16,-5 0-4-16,-8-9 6 16,1-13 0-16,-8-7-9 15,-4-1-6-15,-1-1-7 16,-26 2-1-16,-10 4-9 15,4 0 0-15,5 0 23 16,16 4 4-16,12 1 39 0,4 3-19 16,23 7-15-1,9 1-8-15,4 8-1 16,-4 1-1-16,-5 1 1 0,-3 16-4 16,-6 4 3-16,-3 4-1 15,-3 4 2-15,-2-3 2 16,-2-3-2-16,-1-3 2 15,0-5-1-15,-3-2 0 16,-1-7-1-16,0-3 0 16,-2-3-9-16,2 0 1 15,2-10 8-15,-3-9 1 16,-3-3-1-16,-3-2 3 16,0-2 0-16,-14 2 10 15,-6 1-3-15,-7 3-6 16,-1 0-3-16,5 4-1 0,8 4 2 15,8-2 1-15,7 0-3 16,18-6 0-16,18-4-6 16,11 2 6-16,0 2 1 15,-4 8 0-15,-1 4 4 16,-11 7 0-16,0 1-5 16,-7 0 0-16,-1 15-1 15,-4 7 1-15,-3 2-1 16,-5 5 1-16,-4 0 0 15,-1 2 0-15,0-2 0 16,2-6 1-16,2-2 0 16,6-5-1-16,7-8 0 15,5-8-2-15,9 0-5 16,4-17 6-16,2-14-8 0,-4-6 9 16,-8-4 3-16,-12 0 13 15,-8 2 0-15,-8 0 19 16,-3 2 7-16,-9 7-21 15,-21 6-7-15,-13 4-6 16,-8 5-8-16,-9 11-1 16,2 4 1-16,5 0-22 15,18 15-8-15,16 9-41 16,19 5-62-16,6-1-16 16,24-4-101-16</inkml:trace>
  <inkml:trace contextRef="#ctx0" brushRef="#br0" timeOffset="103048.56">597 4400 217 0,'0'0'135'0,"0"0"-34"0,0 0-30 16,0 0-16-1,0 0 33-15,0 0-49 0,0 0-7 16,-17 0-7-16,17 0-25 16,-1 0-1-16,-2 5-12 15,-1 12 9-15,1 9 4 16,1 4-1-16,1 7 1 15,1 3 1-15,0-2-1 16,10-3 0-16,7-9-13 16,9-9-15-16,1-9 10 15,6-7 14-15,-2-1 4 16,-1 0 3-16,-3 0-1 16,-9 0-2-16,0 2 0 15,-8 4-1-15,-4 2-1 16,-6 6 2-16,0 6 0 0,0 7 2 15,-18 5 8 1,-10 0-2-16,-5 2 2 0,-1-5-6 16,-2 0 0-16,2-8-1 15,7-4-3-15,3-7-6 16,9-5-21-16,6-5-40 16,6-7-38-16,3-20-264 15</inkml:trace>
  <inkml:trace contextRef="#ctx0" brushRef="#br0" timeOffset="103781.34">606 4466 572 0,'0'0'95'0,"0"0"13"15,0 0-108-15,0 0-2 16,0 0 2-16,116-41 6 16,-62 33 12-16,-8 3-6 15,-7 5-9-15,-2 0-3 16,-1 9 1-16,-3 9-2 16,-3 4-1-16,-8 1-5 15,-4 2-3-15,-11 2-2 16,-4 0 7-16,-1 0 4 15,-2-1-14-15,1 0 7 0,3-6-5 16,7-4-2-16,1-6 8 16,6-7 1-16,5-3 6 15,3-6 3-15,7-19 4 16,0-4-3-16,-3-1 3 16,-2-1 29-16,-10-1-10 15,-6 0 0-15,-9-3-2 16,-3 6-16-16,-12 1-3 15,-12 3-5-15,-6 6-1 16,-1 4-12-16,9 2 3 16,7 6 10-16,7 2 2 15,4 5 3-15,4 0-5 0,4 0-22 16,14 0 6-16,9 3 16 16,6 6 0-16,1 1-2 15,0 1 2-15,2 0 0 16,-6 3 0-16,-2-2-3 15,-5 5 1-15,-1-2-1 16,-1 2 0-16,-1 0 3 16,-1-3 2-16,0-2-2 15,2-4 1-15,-3-5-2 16,3-3-1-16,-5 0 2 16,2-15 4-16,-1-6-2 15,-1-3 5-15,-4 1 15 16,-6-3-2-16,-6 2 7 0,0-1 15 15,-6 1-31 1,-20 2-2-16,-12 5-9 0,-17 3-1 16,-17 10-2-16,-5 4 0 15,8 0-14-15,14 15-9 16,25 8-41-16,27 5-65 16,3-9-116-16</inkml:trace>
  <inkml:trace contextRef="#ctx0" brushRef="#br0" timeOffset="104815.44">266 5266 117 0,'0'0'204'15,"0"0"-102"-15,0 0-22 16,0 0-51-16,0 0 22 15,0 0-12-15,-28 0-3 16,28-2-21-16,20-5-3 16,18-9 6-16,20-5 19 0,24-8-1 15,22-5-9-15,27-5-9 16,20-4-6-16,10-3-8 16,11 1 1-16,4-2-1 15,-2-1-4-15,-11 0-3 16,-24 3 0-16,-23 3 1 15,-30 5-1-15,-26 5 6 16,-17 6-2-16,-16 7 6 16,-13 4 3-16,-9 3 30 15,-5 5-4-15,0 0-17 16,0 1-12-16,-8 3-7 16,-6 3-1-16,-5 0-23 15,4 3-46-15,1 14-35 0,7-4-61 16,7-9-187-1</inkml:trace>
  <inkml:trace contextRef="#ctx0" brushRef="#br0" timeOffset="104994.35">2412 4584 597 0,'0'0'126'0,"0"0"-33"16,0 0-39-16,0 0 5 15,0 0-35-15,0 0-7 16,-24-12-17-16,24 12-40 16,0 15-112-16,0-2-33 15,0-7-327-15</inkml:trace>
  <inkml:trace contextRef="#ctx0" brushRef="#br0" timeOffset="108145.45">677 6511 323 0,'0'0'104'0,"0"0"16"16,0 0-10-16,0 0-36 16,0 0-32-16,0 0-18 15,-24-32 8-15,24 29-7 16,0-2-15-16,14-2-8 15,7 2-2-15,9 0 0 16,4 5 0-16,2 0 0 16,-2 0-1-16,0 13-1 15,-6 6 0-15,-8 3 2 16,-8 2-1-16,-6 3 0 16,-6 1-2-16,0-1 1 15,0-3 2-15,-12 1 0 0,3-6 1 16,2-6-1-1,4-4 0-15,1-5 0 0,2-2-4 16,0-2-21-16,18-3 17 16,14-18 8-16,13-9 1 15,6-8 0-15,3-5 1 16,1-3 4-16,-1-2 8 16,-7-1-6-16,-6 3 8 15,-13 7 11-15,-13 9-1 16,-10 6-7-16,-5 8-3 15,0 5-6-15,0 4-4 16,0 5-5-16,0 0 0 16,0 2-1-16,0 0 0 15,0 4-20-15,0 15-23 0,0 7 40 16,0 4 3 0,0 3-1-16,4 3-1 0,11-2 2 15,0-2 0-15,-7-8 2 16,2-2-2-16,-2-6 0 15,-7-4 0-15,-1-2 0 16,0-3 0-16,0-3-6 16,-9-1-3-16,-8-3-1 15,-11 0-53-15,0 0-90 16,-4-11-35-16,9-9-138 16</inkml:trace>
  <inkml:trace contextRef="#ctx0" brushRef="#br0" timeOffset="108325.15">1274 6316 186 0,'0'0'178'0,"0"0"19"0,9-81-48 16,-6 62-120-16,0 3 27 16,6 7-7-16,-2 3-21 15,4 2-27-15,1 1-1 16,6-1 0-16,1 1 0 16,5 3 0-16,0 0 0 15,-2 0-12-15,3 0-56 16,-2 0-60-16,-4 0-71 15,-10 3-254-15</inkml:trace>
  <inkml:trace contextRef="#ctx0" brushRef="#br0" timeOffset="108526.77">1574 6334 448 0,'0'0'172'16,"0"0"-139"-16,0 0 10 15,0 0-2-15,0 0 8 16,0 0-34-16,54-13-6 16,-12-13-1-16,11-8-8 15,1-6-34-15,-1 0-93 16,-15-1-47-16,-16 0-137 16</inkml:trace>
  <inkml:trace contextRef="#ctx0" brushRef="#br0" timeOffset="108745.55">1881 5849 397 0,'0'0'224'0,"0"0"-47"16,0 0-63-16,0 0-44 16,0 0-31-16,0 0-28 15,-7-45-11-15,7 60-11 16,3 19 4-16,16 16 7 16,5 8 0-16,-3 9 2 15,4-3 0-15,-1-2 0 16,-2-1 2-16,-2-7-2 15,-1-4-1-15,-3-9-1 16,-2-7-30-16,-2-8-39 0,0-12-53 16,0-14-142-1</inkml:trace>
  <inkml:trace contextRef="#ctx0" brushRef="#br0" timeOffset="108909.45">2332 6257 704 0,'0'0'157'0,"0"0"-60"16,0 0-36-16,0 0-51 16,0 0-10-16,0 0-17 15,3-19-43-15,8 27 30 16,0 5-42-16,0 5-97 16,-11 0-112-16</inkml:trace>
  <inkml:trace contextRef="#ctx0" brushRef="#br0" timeOffset="109159.17">1543 6790 583 0,'0'0'118'0,"0"0"-113"16,0 0-4-16,0 0 19 15,0 0 30-15,0 0 26 16,71 9-30-16,-17-25-4 15,20-13-6-15,16-5-22 16,6-7-7-16,-1 2-2 16,-3 1-5-16,-11 7 0 15,-14 9-5-15,-18 12-27 16,-13 10-48-16,-25 0-140 0,-11 0-311 16</inkml:trace>
  <inkml:trace contextRef="#ctx0" brushRef="#br0" timeOffset="109351.68">1832 6852 838 0,'0'0'78'16,"0"0"-30"-16,0 0-10 16,0 0-30-16,0 0-8 15,0 0-4-15,70-16 4 0,-18-2 0 16,9-4-4-1,8-4-29-15,0 2-29 0,-1 3-65 16,-7 3-95-16,-11 1-130 16</inkml:trace>
  <inkml:trace contextRef="#ctx0" brushRef="#br0" timeOffset="145656.11">4077 9034 94 0,'0'0'113'16,"0"0"-45"-16,0 0 10 16,0 0-42-16,0 0 18 15,0 0 17-15,0 0-36 16,0 0 36-16,-68-20-49 15,63 18 7-15,2 1-14 16,0 0 18-16,1 1-18 0,1-2 1 16,-1 2-1-16,2 0-1 15,0 0-8-15,0 0-4 16,0 0-2-16,0 0-2 16,0 0-10-16,0 0-9 15,5 0 21-15,13 0 0 16,8-1 11-16,12-3 2 15,15-2-2-15,16-4-1 16,19 1-5-16,9 0-2 16,9 4 2-16,1 2-5 15,-2 3 1-15,4 0-1 16,1 0 0-16,5 0 1 0,6 0 0 16,7 0-1-16,0 0-7 15,-4 0-8-15,-5-2 3 16,-7-4-4-16,-4 3 14 15,-8 0 1-15,-5 0-2 16,-1 1 3-16,-5-3 0 16,-3 3 0-16,-6-1 1 15,-8 3 1-15,-4 0-4 16,-15 0 0-16,-6 0 1 16,-9 0 1-16,-10 0 0 15,-10 0 0-15,-5 0 0 16,-7 0 0-16,-3-1 3 15,0 0 2-15,-3-1 11 16,0 1 14-16,0-1 11 16,0 2 3-16,0 0-9 0,0-2-14 15,0 2-21-15,0 0-12 16,0 0-110-16,-6 0-240 16</inkml:trace>
  <inkml:trace contextRef="#ctx0" brushRef="#br0" timeOffset="145823.18">6876 8993 592 0,'0'0'138'0,"0"0"-30"0,0 0-64 15,0 0-33-15,0 0-11 16,0 0-90-16,-32-41-228 15</inkml:trace>
  <inkml:trace contextRef="#ctx0" brushRef="#br0" timeOffset="153315.42">5753 8221 389 0,'0'0'99'0,"0"0"27"15,0 0-89-15,0 0 5 16,0 0 9-16,0 0-8 16,0 0 10-16,0-56-16 15,0 56-15-15,0 0-8 16,0 0-7-16,0 0-5 15,0 0-2-15,0 0-2 16,0 0-2-16,0 0-9 0,0 3-8 16,0 11 16-16,5 5 2 15,2-1 3-15,1 3 3 16,5-7-3-16,-4-2 0 16,6-6 0-16,7-6 0 15,11-3 1-15,15-23 14 16,15-16-7-16,5-8-3 15,-2-4-1-15,-7 0 1 16,-9 7 7-16,-7 7-2 16,-10 9 2-16,-7 12-2 15,-9 8-10-15,-8 5 1 16,-5 4 0-16,-4 2-1 16,0 0-12-16,0 0-54 0,0 10-136 15,0 13 118 1,-10 2-26-16,-6-1-221 0</inkml:trace>
  <inkml:trace contextRef="#ctx0" brushRef="#br0" timeOffset="153486.05">6435 8031 548 0,'0'0'124'0,"0"0"-16"16,0 0-51-16,0 0-14 15,0 0-3-15,0 0-25 16,-12-18-15-16,12 18-44 0,-6 18-215 16,-2-2 42-16</inkml:trace>
  <inkml:trace contextRef="#ctx0" brushRef="#br0" timeOffset="159292.58">20478 9806 67 0,'0'0'145'0,"0"0"-89"0,0 0 12 16,0 0 18-16,0 0-17 15,0 0-13-15,0 0-4 16,-36-10-26-16,36 10 8 15,0 0-7-15,0 0 2 16,0-2-2-16,0 2-4 16,0 0-13-16,0 0-7 15,0 0-3-15,0 0-6 16,3 0-10-16,18 0 16 16,9 0 1-16,13 0-1 15,17 9-1-15,19 1 1 16,23 2 2-16,26 1 11 15,21 1 0-15,21 2 7 16,13 1-19-16,5 0 3 0,6-2-4 16,-1-1-24-16,-11-4 22 15,-14-4-5-15,-20-3 7 16,-18-3 2-16,-20 0 3 16,-16 0-1-16,-14 0 14 15,-12 0-14-15,-10 0 5 16,-6 0-8-16,-9 0 1 15,-7 0 3-15,-9 0-3 16,-9 0 1-16,-9 0 4 16,-6 0 5-16,-3 0 10 15,0 0-1-15,0 1-16 16,0-1-5-16,-2 7-24 16,-28-3-85-16,-13-4-98 15</inkml:trace>
  <inkml:trace contextRef="#ctx0" brushRef="#br0" timeOffset="159448.4">23106 10075 487 0,'0'0'90'0,"0"0"-16"16,0 0-74-16,0 0-2 15,0 0-195-15</inkml:trace>
  <inkml:trace contextRef="#ctx0" brushRef="#br0" timeOffset="186682.36">12956 7596 179 0,'0'0'57'0,"0"0"39"15,0 0-19-15,0 0 5 16,0 0-46-16,0 0 7 16,0 0 8-16,0 0-8 15,-7-69-7-15,7 63-11 16,0 1-6-16,0-1 9 16,0 2-13-16,0-1 4 15,0-1-11-15,0 1-4 16,0-2 0-16,0-1 3 15,0 2 0-15,0-2 5 16,0 5 3-16,0 1 4 0,0 2-11 16,0 0 0-16,0 0-8 15,0 0-4-15,0 0-8 16,0 17-5-16,1 13 17 16,7 10 0-16,-1 13 0 15,-4 5 0-15,0 8 0 16,1-4 1-16,0-3 1 15,-2-3-2-15,3-8 0 16,0-4-2-16,5-8 2 16,-3-8-3-16,-1-8-3 15,-1-11 2-15,-3-1 4 16,2-5-8-16,-4-1-15 16,0 4-11-16,0 3-21 0,0 1-18 15,0-4-68-15,0-6-203 16</inkml:trace>
  <inkml:trace contextRef="#ctx0" brushRef="#br0" timeOffset="187765.16">13170 7464 242 0,'0'0'46'16,"0"0"-20"-16,0 0-4 15,0 0-9-15,0 0 6 16,0 0 7-16,52-12-6 16,-10 6 16-16,16 1 32 15,25-3-18-15,15 4-5 16,20 2-19-16,25 2 4 0,20 0-21 15,25 0-5 1,27 2-4-16,15 8 0 0,7 0-1 16,-2 2-5-16,-12-3-16 15,-13-1 12-15,-14-3 3 16,-13 1 7-16,-12-5-2 16,-17 4 3-16,-14-5-1 15,-16 0 0-15,-19 0 0 16,-18-5 2-16,-19-7-2 15,-21 0 4-15,-15 2 14 16,-13 3 13-16,-12 3-5 16,-7 4-9-16,0 0-17 15,-29 1-92-15,-20 14-62 16,-20-1-117-16</inkml:trace>
  <inkml:trace contextRef="#ctx0" brushRef="#br0" timeOffset="188781.98">13211 8090 192 0,'0'0'160'16,"0"0"-69"-16,0 0-31 15,0 0-36-15,0 0 4 16,0 0 0-16,-86-43-17 16,71 39 11-16,4 0-1 15,4 0 24-15,7 1 17 16,0 2-22-16,0 1-40 15,19 0-15-15,24 0 15 16,28 0 2-16,29 0 0 16,32 0 0-16,20 0 1 0,27-2-2 15,14-2 1 1,12 1-2-16,15 1-3 0,1 2 3 16,4-2 2-16,-4 2-1 15,-5-3 1-15,-4 1-2 16,-5-2-3-16,-16-2 3 15,-23-2 0-15,-27-1 1 16,-25-2 2-16,-23-2-3 16,-19 3 1-16,-17 0 0 15,-17 1-1-15,-13 1 1 16,-12 5 0-16,-6 0 3 16,-8 1-1-16,-1 2 3 15,0 0 5-15,0 0-4 16,0 0-7-16,0 0-6 15,0 0-18-15,0 0-11 0,0 2 29 16,0-1-16 0,0 2-5-16,0-3 6 0,0 2 16 15,0 1-29-15,3 0-71 16,2-2-87-16,-4 0-51 16</inkml:trace>
  <inkml:trace contextRef="#ctx0" brushRef="#br0" timeOffset="189247.91">16651 7473 321 0,'0'0'95'0,"0"0"-8"0,0 0-9 15,0 0 0 1,0 0 8-16,0 0-14 0,-36-70-1 16,36 70-39-16,0 0-32 15,0 0 0-15,3 8-14 16,8 13 14-16,2 8-1 16,-3 7-1-16,-2 7 0 15,-5 7 2-15,-2 3 0 16,-1 0 0-16,0-5 1 15,0-7-1-15,-3-6-31 16,-6-5-28-16,0-10-34 16,1-9-82-16,6-11-256 15</inkml:trace>
  <inkml:trace contextRef="#ctx0" brushRef="#br0" timeOffset="189395.73">16749 7760 718 0,'0'0'119'0,"0"0"-48"16,0 0-46-16,0 0-25 15,0 0-45-15,0 0-142 16,-13 11 53-16,-8-1-239 16</inkml:trace>
  <inkml:trace contextRef="#ctx0" brushRef="#br0" timeOffset="190354.97">13674 7573 156 0,'0'0'191'0,"0"0"-91"16,0 0-5-16,0 0-19 16,0 0-30-16,0 0-9 15,9-62 4-15,-9 55 13 16,1 3-4-16,-1 1-36 15,0 3 0-15,0 0 3 0,0 0-17 16,0 0-8 0,0 4-9-16,2 15 10 0,1 6 4 15,-2 7 3-15,3 9 1 16,-4 9-1-16,2 6 0 16,-2 1 3-16,0-2-3 15,0-6 0-15,1-6 0 16,1-9-4-16,-1-7-14 15,3-5-28-15,0-7 3 16,-1-5-19-16,-2-6-49 16,-1-4-70-16</inkml:trace>
  <inkml:trace contextRef="#ctx0" brushRef="#br0" timeOffset="190948.02">14367 7499 81 0,'0'0'230'0,"0"0"-115"16,0 0-13-16,0 0-29 15,0 0-10-15,0 0-5 16,-5-32-12-16,5 32-9 15,0 0-26-15,0 0-11 16,0 3-22-16,0 16 17 16,2 8 3-16,3 7 1 15,-4 11 1-15,-1 5 0 16,0 5 0-16,0 0 0 16,-8 3 0-16,1-4 3 15,1-4-3-15,5-2-6 16,1-7-69-16,0-15-82 15,0-13-213-15</inkml:trace>
  <inkml:trace contextRef="#ctx0" brushRef="#br0" timeOffset="191545.54">15096 7531 377 0,'0'0'97'0,"0"0"-1"16,0 0-16-16,0 0-19 15,0 0-14-15,0 0-21 16,-4-36-26-16,4 36-9 15,0 17-12-15,3 13 20 16,5 13 2-16,-2 8 2 16,-6 11 1-16,0 1 2 15,0 0-2-15,0-8 1 16,0-6-5-16,0-5-3 0,0-8-22 16,0-8-34-16,0-15-116 15</inkml:trace>
  <inkml:trace contextRef="#ctx0" brushRef="#br0" timeOffset="192163.78">15810 7540 372 0,'0'0'97'16,"0"0"14"-16,0 0-25 15,0 0-4-15,0 0-58 16,0 0-24-16,2-9-19 15,0 31 19-15,2 11 7 16,-4 9 8-16,0 11-3 0,0 1-1 16,0-1-6-16,0-5 1 15,0-7-4-15,0-7-2 16,0-5-27-16,4-5-39 16,3-13-85-16,-4-8-193 15</inkml:trace>
  <inkml:trace contextRef="#ctx0" brushRef="#br0" timeOffset="197505.61">19175 7417 441 0,'0'0'110'15,"0"0"-16"-15,0 0-21 16,0 0 9-16,0 0-51 16,0 0-12-16,0 0-9 15,-17-14-6-15,15 14-4 16,-3 0-2-16,-3 12-10 16,-5 19 6-16,-10 13 6 15,-6 19 0-15,-4 4 0 16,1 4 0-16,7-1 1 15,4-7-1-15,8-6 1 16,8-13-1-16,5-9-6 0,0-13-5 16,3-12-5-16,12-10 16 15,5-3 0-15,2-19 16 16,2-8-6-16,-3-2 2 16,-7 1 8-16,-9 0 3 15,-5 2-5-15,0 5-5 16,-15-1-3-16,-3 5-10 15,-4 4-2-15,3 7 0 16,8 7-11-16,5 2-14 16,5 0-54-16,1 17-80 15,0 0 46-15,18-5-184 16</inkml:trace>
  <inkml:trace contextRef="#ctx0" brushRef="#br0" timeOffset="197892.03">19456 7510 542 0,'0'0'94'16,"0"0"12"-16,0 0-88 15,0 0-18-15,0 0-8 0,0 0 2 16,-30 35 5 0,28-1 1-16,0 7 0 0,2-1 0 15,0-2 1-15,0-4-1 16,10-5 0-16,1-7 1 16,-2-6 0-16,-3-8-1 15,0-2 0-15,-6-3 2 16,0-2-2-16,0 2 0 15,0 1 0-15,-15 5 0 16,-13 1 3-16,-10 3-3 16,-5-1-12-16,-3-1-33 15,2 0-44-15,6-2-42 0,14-6-58 16,14-3-38-16</inkml:trace>
  <inkml:trace contextRef="#ctx0" brushRef="#br0" timeOffset="198127.09">19382 7521 459 0,'0'0'172'0,"0"0"-53"16,0 0-48-16,0 0-57 0,0 0-12 15,104-50 0 1,-61 48 2-16,1 2-4 0,-1 0 0 16,-4 9-42-16,-5 5-79 15,-9 0-104-15</inkml:trace>
  <inkml:trace contextRef="#ctx0" brushRef="#br0" timeOffset="198365.44">19686 8009 470 0,'0'0'4'16,"0"0"20"-16,0 0-7 15,-37 95-10-15,27-68-1 16,1 0-3-16,1-3-3 16,5-3-48-16,3-11-197 15</inkml:trace>
  <inkml:trace contextRef="#ctx0" brushRef="#br0" timeOffset="199355.42">19949 7738 381 0,'0'0'79'0,"0"0"-77"16,0 0-2-16,0 0 29 15,0 0 1-15,7 73-2 16,-5-48-8-16,4 0-4 16,1-1-6-16,5-4-1 15,0-3 1-15,4-7-3 0,-1-5 7 16,0-5-5 0,-3 0 3-16,0-6-4 0,0-11 0 15,-6-3 5-15,-1 1-9 16,-5 0 6-16,0-1 2 15,0 3-8-15,-5-2-1 16,-3 2 5-16,-2 2 3 16,3-1-1-16,2 4-4 15,1 0-6-15,-1 2 1 16,2 3-1-16,0 3 0 16,0 0-1-16,2 3 1 15,1-1 0-15,0 1 1 16,0 0-1-16,0-1-5 0,15 1-4 15,8-3 0 1,6 3 9-16,-1 1 0 0,-2 0-1 16,-2 0 1-16,-1 0-1 15,-2 9-2-15,-5 3 1 16,-2 4 0-16,-2 2-4 16,-4 2 2-16,-1 3 1 15,0 0 0-15,-1-1 3 16,-1 1 1-16,-1-7-1 15,1-5 0-15,-4-4 1 16,3-3 1-16,-4-3-1 16,0-1 3-16,2 0 6 15,4 0 4-15,3-14-6 16,6-4-7-16,-3-2-1 0,-3-2 4 16,0 0 6-16,-3 0 14 15,6-1-9-15,1 1-13 16,2 5-1-16,1 0-1 15,2 5 0-15,0 5-1 16,-3 5 1-16,-2 2-2 16,-3 0-1-16,0 4-3 15,-3 10-3-15,-3 2 3 16,0 5 2-16,-3 2 2 16,1 0 2-16,0-4 1 15,7 0 0-15,1-4-1 16,6-5 4-16,7-5-2 15,3-5 2-15,7 0-2 0,-1-7 0 16,-4-12-1-16,-3-1 0 16,-7-3 26-16,-6-2-5 15,-4 1 10-15,-8 0-1 16,0 1-13-16,-21-1-11 16,-17 3-7-16,-12 6-2 15,-1 5 0-15,5 7-2 16,12 3-30-16,18 7-15 15,16 16-65-15,0 1-53 16,30-5-270-16</inkml:trace>
  <inkml:trace contextRef="#ctx0" brushRef="#br0" timeOffset="203349.8">13365 8153 210 0,'0'0'120'16,"0"0"-13"-16,0 0 39 0,0 0-62 15,0 0 46-15,0 0-68 16,0 0-20-16,-27-75-16 15,25 70-6-15,2 2 4 16,-1 3-11-16,1-2 1 16,0 2-4-16,-2 0-6 15,2 0-4-15,0 0 0 16,0 0-5-16,0 0-1 16,0 5-10-16,0 12 2 15,0 10 12-15,-3 7 1 16,-5 3-9-16,0 6-38 0,-2 0-23 15,-2-2-23 1,9-11-111-16,3-17-303 0</inkml:trace>
  <inkml:trace contextRef="#ctx0" brushRef="#br0" timeOffset="203966.83">13911 8157 402 0,'0'0'127'0,"0"0"10"16,0 0-86-16,0 0-20 15,0 0-23-15,0 0-7 0,32-33-1 16,-13 30 1 0,-2 2 2-16,1 1-1 0,-4 0-2 15,-5 0-2-15,-2 0-2 16,-3 8-4-16,-4 4 3 16,0 6 5-16,0 2-3 15,-17 6 2-15,0-4 1 16,1-1-1-16,2-2-12 15,7-5-4-15,2-5 5 16,4-2 12-16,1-2 0 16,0-3 0-16,0 1 0 15,1-2 10-15,19-1 7 16,8 0 7-16,10-6-9 16,5-6-1-16,6 0-6 0,2 0-8 15,-2 0 0-15,0 4-25 16,-1-1-71-16,-8 2-82 15,-15 1-195-15</inkml:trace>
  <inkml:trace contextRef="#ctx0" brushRef="#br0" timeOffset="204617.06">14589 8154 365 0,'0'0'184'16,"0"0"-69"-16,0 0-7 0,0 0-44 16,0 0-27-16,0 0-27 15,5-54-2-15,5 49-1 16,2-3 3-16,3 3-9 15,3 1-1-15,3 1 0 16,-4 3-15-16,2 0-37 16,-7 0-23-16,-5 3-2 15,-4 6 30-15,-3-1 11 16,0 4 3-16,0-1 25 16,-12 2 7-16,3-3 1 15,3-2 3-15,3 0 19 16,2-2 11-16,1 2-11 15,0 3 5-15,0 1-13 0,0 4 22 16,3 2-16-16,4 0-9 16,1 1-7-16,-1-2 0 15,-1-2 0-15,-3-4 0 16,-3-2-1-16,2-3-2 16,-2 1 1-16,0-4-1 15,0 5-1-15,-5 0 2 16,-10 1 1-16,-3 2 1 15,-3 1-4-15,2-1-33 16,4-1-22-16,2-2-31 16,10-3-14-16,3-3-136 15</inkml:trace>
  <inkml:trace contextRef="#ctx0" brushRef="#br0" timeOffset="205164.82">15340 8157 248 0,'0'0'283'0,"0"0"-135"16,0 0-59-16,0 0-63 15,0 0-26-15,0 0-6 16,7 31 6-16,-2-15 0 15,-1 3 1-15,3 3 1 16,-2 3-2-16,2-1-18 16,4-3-32-16,4-4-11 15,4-14-20-15,4-3 39 16,-3-3 12-16,-4-16 4 0,-4-3 26 16,-4 1 62-16,-6 1-35 15,1 2 0-15,-3 4 41 16,0 6 27-16,0 4-18 15,0 4-36-15,0 0-41 16,0 2-12-16,0 16 9 16,0 6 2-16,0 8-1 15,0 6-16-15,0 3-6 16,0 3-29-16,11-4-52 16,3-7-57-16,4-14-283 15</inkml:trace>
  <inkml:trace contextRef="#ctx0" brushRef="#br0" timeOffset="205512.86">16015 8253 85 0,'0'0'595'0,"0"0"-549"16,0 0-43-16,0 0-3 15,0 0-8-15,0 0 4 16,3 30 4-16,-3-5 6 16,0 5 4-16,0 5-5 15,0 3-2-15,0-1 0 0,2-6-1 16,8-6 0-16,-5-6-2 16,-2-8 1-16,-2-2 0 15,-1-7 1-15,0 1-2 16,0-1 2-16,0-2-1 15,0 1 0-15,-7 2 1 16,-16-1-2-16,-6-1-9 16,-1-1-33-16,4 0-12 15,7 0-25-15,10-1-50 16,9-15-304-16</inkml:trace>
  <inkml:trace contextRef="#ctx0" brushRef="#br0" timeOffset="205702.14">16173 8296 554 0,'0'0'108'0,"0"0"52"0,0 0-91 16,0 0-25-16,0 0-33 16,0 0-11-16,14-14-5 15,7 14 0-15,19 0-2 16,15 0-59-16,6-2-117 15,0-6-208-15</inkml:trace>
  <inkml:trace contextRef="#ctx0" brushRef="#br0" timeOffset="205857.56">16394 8280 560 0,'0'0'119'16,"0"0"-59"-16,0 0-42 15,0 0-18-15,0 0-23 16,0 0-45-16,-4 14-67 16,9-14-149-16</inkml:trace>
  <inkml:trace contextRef="#ctx0" brushRef="#br0" timeOffset="206906.98">13372 7620 338 0,'0'0'115'0,"0"0"-26"16,0 0-50-16,0 0-39 15,0 0-2-15,0 0 2 16,-50 37 3-16,35-20 0 16,-2-2-2-16,2 2 0 15,-1 1 0-15,-2 0 0 0,-4 1-1 16,-2-1 0-16,0-4-69 16,4-7-149-16</inkml:trace>
  <inkml:trace contextRef="#ctx0" brushRef="#br0" timeOffset="207112.98">13184 7649 439 0,'0'0'63'16,"0"0"84"-16,0 0-19 16,0 0-57-16,0 0-71 15,0 0-2-15,47-14 2 16,-14 28 2-16,5 3 0 15,2 2-2-15,0 3 0 16,4 3-8-16,1-2-89 0,2-4-73 16,-2-10-148-16</inkml:trace>
  <inkml:trace contextRef="#ctx0" brushRef="#br0" timeOffset="207396.17">13908 7695 686 0,'0'0'0'0,"0"0"-16"16,0 0 11-16,0 0 4 15,0 0 1-15,0 0 0 16,3 77 0-16,-3-66 0 16,-9 2 2-16,0 1-2 15,-3-3-64-15,0-2-45 16,5-6-53-16,2-3-85 16</inkml:trace>
  <inkml:trace contextRef="#ctx0" brushRef="#br0" timeOffset="207545.52">13839 7735 349 0,'0'0'178'0,"0"0"-45"16,0 0-118-16,0 0-15 0,0 0-1 15,0 0 0-15,94 17 1 16,-63-1 0-16,8 4-2 16,2-1-28-16,5-6-98 15,-1-4-222-15</inkml:trace>
  <inkml:trace contextRef="#ctx0" brushRef="#br0" timeOffset="207854.48">14879 7679 635 0,'0'0'36'16,"0"0"-36"-16,0 0-5 15,0 0 5-15,0 0 4 16,-45 85-3-16,31-71 0 0,0-2-1 15,-1 0-15 1,-3-3-67-16,3-4-65 0,6-5-120 16</inkml:trace>
  <inkml:trace contextRef="#ctx0" brushRef="#br0" timeOffset="207995.86">14820 7691 321 0,'0'0'105'16,"0"0"23"-16,0 0-96 15,0 0-32-15,0 0-4 16,0 0 3-16,59 36-1 16,-44-11-23-16,4 1-9 0,5-8-67 15</inkml:trace>
  <inkml:trace contextRef="#ctx0" brushRef="#br0" timeOffset="208248.86">15504 7664 704 0,'0'0'69'15,"0"0"-69"-15,0 0-12 0,0 0 9 16,0 0 3-1,0 0 2-15,-88 71-2 0,77-57 0 16,-1-2-3 0,1-2-67-16,3-4-48 0,5-6-57 15,3 0-11-15</inkml:trace>
  <inkml:trace contextRef="#ctx0" brushRef="#br0" timeOffset="208411.98">15371 7671 281 0,'0'0'169'15,"0"0"-45"-15,0 0-124 16,0 0 1-16,0 0 7 16,0 0 5-16,49 69 5 15,-29-41 5-15,3 3-16 0,7 3-3 16,2-3-4-16,-3-8-161 16</inkml:trace>
  <inkml:trace contextRef="#ctx0" brushRef="#br0" timeOffset="209718.89">15975 7669 345 0,'0'0'42'0,"0"0"8"16,0 0-4-16,0 0-5 15,-33 72-20-15,26-48 2 16,-1 1 9-16,1 1-19 15,2-6-6-15,2-6-4 16,3-3-1-16,0-9 4 16,5-2 5-16,10 0 2 15,4-14 1-15,0-4-6 16,-3 0 2-16,-7 1 40 16,-8 0-37-16,-1 2 18 15,0 0 8-15,-4 4-38 0,-10 2-1 16,-4 7-4-16,5 2-69 15,3 0-22-15,5 5-78 16,5 3-178-16</inkml:trace>
  <inkml:trace contextRef="#ctx0" brushRef="#br0" timeOffset="210042.79">16229 7654 429 0,'0'0'46'0,"0"0"-46"16,0 0-1-16,0 0 1 16,0 0 15-16,0 0 18 15,0 88 17-15,0-70-6 16,0-1-19-16,0-2-6 15,0 0-10-15,-2-2-3 16,-7-2 0-16,-4-2-2 16,-4-3 5-16,0-2-2 15,0-4 1-15,2 0-2 16,5 0-6-16,2-9-46 16,6-8-101-16,2-5-246 15</inkml:trace>
  <inkml:trace contextRef="#ctx0" brushRef="#br0" timeOffset="210251.61">16229 7654 499 0,'44'-55'84'15,"-44"52"10"-15,6 3-63 16,5 0-31-16,3 0-2 15,3 0 2-15,2 0-2 16,0 3-2-16,-4 5-7 16,1 1-21-16,-1 0-46 15,-8 0-34-15,-5-8-221 0</inkml:trace>
  <inkml:trace contextRef="#ctx0" brushRef="#br0" timeOffset="210592.97">16087 7623 231 0,'0'0'80'16,"0"0"0"-16,0 0 1 15,0 0 3-15,0 0-10 16,0 0-10-16,-34-21-39 16,34 21-25-16,0 0-2 15,0 9-7-15,0 14 9 16,0 8 0-16,-3 7 0 15,1 4 0-15,1-2-122 16,-1-11-72-16</inkml:trace>
  <inkml:trace contextRef="#ctx0" brushRef="#br0" timeOffset="210843.93">16514 7833 588 0,'0'0'100'0,"0"0"-100"16,0 0-3-16,0 0 2 0,-80 78 2 15,67-54-1-15,6-3 3 16,5-2-3-16,2-2-15 15,0-6-93-15,6-8-83 16</inkml:trace>
  <inkml:trace contextRef="#ctx0" brushRef="#br0" timeOffset="211525.24">16544 7704 606 0,'0'0'123'0,"0"0"-90"16,0 0-33-16,0 0-14 0,0 0 14 15,0 0 0-15,-13 91 0 16,13-65 0-16,0-4 1 16,0-7-1-16,7-9 0 15,6-6 0-15,5 0 4 16,4-14-2-16,0-6-2 15,-3-7-29-15,-6 1 18 16,-10 1 11-16,-3 1 1 16,0 6 2-16,0 4 4 15,0 6 5-15,0 3 15 16,1 5 0-16,4 0-27 16,1 2-14-16,2 13 8 15,-1 3 1-15,-3 5 1 0,-1 0 3 16,-1-1-1-16,1-1 2 15,3-7 2-15,2-5-1 16,1-6 0-16,4-3 0 16,0 0 6-16,3-9 1 15,1-11-3-15,-2-5 4 16,-5-2-2-16,-3 2 30 16,-2 4-21-16,0 5-11 15,-1 7-5-15,0 5 0 16,1 4-7-16,1 0-6 15,0 0-2-15,4 1 4 16,-1 10 1-16,-1 3 3 16,-1 3 6-16,3 1 0 0,1 1-2 15,8-2-17-15,4-5-39 16,7-6 20-16,-1-6-3 16,-5 0 7-16,-8 0 35 15,-6-7 7-15,-7-4 50 16,-3-3 12-16,0-4-22 15,0 1-1-15,-13-1-28 16,-7 0-2-16,-9 0-10 16,-7 4-6-16,-3 6-2 15,1 7-39-15,10 1-72 16,16 0-32-16,10 0-206 16</inkml:trace>
  <inkml:trace contextRef="#ctx0" brushRef="#br0" timeOffset="212261.72">16518 7433 289 0,'0'0'111'0,"0"0"-62"16,0 0 4-16,0 0-30 16,0 0-22-16,0 0-1 15,-7 8 3-15,31-2 21 16,11 1 11-16,10-3 0 15,4-1-7-15,10-3-13 16,7 0-9-16,6 0-5 16,3 0-2-16,1 0 1 15,-9-3-12-15,-12 1 0 16,-12-1-5-16,-13 2 17 16,-12-1 0-16,-9 1 0 15,-6 1 6-15,-3 0-5 16,3 0-1-16,1 0-7 0,0 1 5 15,3 10-4-15,0 3 3 16,-2 6 0-16,4 6 2 16,-8 6 1-16,-1 5 2 15,0 7 3-15,0 4 2 16,-10 2-3-16,7-3 3 16,1 1-5-16,2-10-1 15,0-4 1-15,0-8 0 16,0-11 1-16,0-6 1 15,0-5-1-15,0-4 2 16,0 0 4-16,0 0 7 16,-6 0 23-16,-14-8-34 0,-13 2-5 15,-15-1-1-15,-17 3-7 16,-13 4-16-16,-8 0 11 16,3 0 6-16,12 0 3 15,11 3 4-15,11 1 0 16,8 1 0-16,6 0 0 15,5 3 2-15,1-1-1 16,1 2 0-16,1-3-1 16,5 2 0-16,8-2-45 15,8-3-19-15,5-1-13 16,1-2-123-16</inkml:trace>
  <inkml:trace contextRef="#ctx0" brushRef="#br0" timeOffset="212443.73">16408 8028 593 0,'0'0'99'0,"0"0"4"16,0 0-14-16,0 0-53 15,0 0-36-15,0 0-22 16,-11-25-209-16,19 30 27 15</inkml:trace>
  <inkml:trace contextRef="#ctx0" brushRef="#br0" timeOffset="-214422.98">16188 7521 160 0,'0'0'113'15,"0"0"-40"-15,0 0-31 16,0 0-8-16,0 0 12 16,0 0 22-16,-6-20 24 15,-1 16-65-15,1-1 14 16,-2 0-11-16,1 1 8 15,1 2-17-15,1-1-10 16,4 3-2-16,-3 0-6 0,-2 0-3 16,-3 0-4-16,-3 0 1 15,0 3-1-15,-4 6 4 16,0 2-1-16,-3 4-1 16,3 1-1-16,-4 5 0 15,0 5-1-15,0 5 4 16,1 4-1-16,-4 3 1 15,5 0-2-15,1-2-18 16,3-7-2-16,4-4-13 16,4-3 25-16,3-6 6 15,3-1 1-15,0-4-2 16,13-3-3-16,10-2-29 0,8-6-21 16,6 0-21-1,2-7 28-15,-3-7 38 16,-8-4 13-16,-6 4 12 0,-5-3 60 15,-6-2-26-15,-4 4 18 16,-6-1-13-16,-1 1-22 16,0 1 14-16,0-1-19 15,-8 0 12-15,-8 1-20 16,-6 1 2-16,-6 4-14 16,-4 4-4-16,-9 5 0 15,-7 0-22-15,1 14-71 16,8 6-48-16,14-5 5 15,16 2-130-15</inkml:trace>
  <inkml:trace contextRef="#ctx0" brushRef="#br0" timeOffset="-214254.29">16051 7819 460 0,'0'0'128'0,"0"0"-106"16,0 0-22-16,0 0-331 15</inkml:trace>
  <inkml:trace contextRef="#ctx0" brushRef="#br0" timeOffset="-210688.01">3240 11056 487 0,'0'0'49'0,"0"0"64"16,0 0-29-16,0 0-24 15,0 0-22-15,0 0-25 16,0 0-13-16,-7-26-7 16,7 33-9-16,7 15 16 15,9 9 0-15,4 8 0 16,4 3 0-16,1-4 1 0,2-9-1 15,0-10-10-15,4-11 7 16,3-8 3-16,10-10 5 16,8-19 9-16,9-17-6 15,8-9 1-15,2-3-1 16,-1 2-4-16,-12 5 1 16,-9 10-5-16,-17 13 0 15,-14 14 0-15,-9 10-117 16,-9 4-237-16</inkml:trace>
  <inkml:trace contextRef="#ctx0" brushRef="#br0" timeOffset="-210521.85">3752 11233 555 0,'0'0'66'16,"0"0"37"-16,0 0-90 15,0 0-13-15,0 0-55 16,0 0-85-16,0-19-298 16</inkml:trace>
  <inkml:trace contextRef="#ctx0" brushRef="#br0" timeOffset="-202706.87">11608 9956 145 0,'0'0'42'16,"0"0"-10"-16,0 0-15 0,0 0-1 15,0 0 17-15,0 0 3 16,0 0-2-16,0-11-2 15,0 10-10-15,0-1-11 16,0 1-11-16,0 1 0 16,0 0-45-16,0 0-42 15,0 0 55-15,0 0 28 16,0 3 3-16,0 1 1 16,0-1 1-16,0-3-1 15,0 0 0-15,0 0 6 16,0 0 25-16,0 0 8 15,0 0 4-15,0 0-12 16,0 0-11-16,0 0-3 0,0 0 0 16,0 2-5-16,0 1-12 15,0-1-25-15,0 4 2 16,0 2 18-16,0 3-36 16,-3 3-20-16,-2 0-58 15</inkml:trace>
  <inkml:trace contextRef="#ctx0" brushRef="#br0" timeOffset="-200554.12">19659 13046 94 0,'0'0'207'16,"0"0"-145"-16,0 0-17 15,0 0 15-15,0 0-21 16,0 0-22-16,-3 0 3 16,3 0 6-16,0 0 5 15,0 0-4-15,0 0-10 16,0-3-7-16,9 1-9 15,11 1-1-15,3 0 0 16,7 1-1-16,6 0-1 16,7 0 0-16,10 0 1 15,5 4 1-15,3 3 1 0,6-2-1 16,6 1 0-16,0-2 2 16,1 1-2-16,0-2 0 15,1-1 0-15,0 1 0 16,3-2 0-16,3 1-2 15,-1-2 2-15,-2 0-8 16,-4 0-3-16,-7 1 10 16,-3-1 0-16,-3 2 0 15,-4-2 2-15,-1 3-2 16,-4-1 2-16,0 2-1 0,2 1 0 16,2-2 0-1,4 2 0-15,3-1 0 0,-4 1-2 16,-2-2 2-16,-9 0 0 15,-4-3 0-15,0 2 1 16,-1 0 4-16,-3-1 5 16,1 1-1-16,-4 0-3 15,3 1-5-15,-3 1-1 16,-1-3 2-16,-3 1-1 16,-1-2 1-16,-6 0 4 15,-3 0 8-15,-3 0 19 16,-3-2 3-16,-1-3 21 15,-5 0-26-15,1-2-11 16,-2 4-12-16,-2 3-7 16,5-2-1-16,2 1 0 0,0 1 0 15,3 0-1-15,1 0-1 16,1 0-1-16,5 0-2 16,6 0-7-16,7 0 3 15,3 0-1-15,0 0 0 16,-4 0 2-16,0 0 6 15,-5 0 2-15,2 0 0 16,-2 0 0-16,0 0 0 16,-2 0 0-16,-2 0 1 15,-3 0-2-15,-2 0 1 16,-1 0 0-16,0 0-1 16,-2 0 1-16,-1 0 0 0,-1 0 1 15,-4 0-1-15,0 0 0 16,0 0 1-16,-3 0 0 15,2 0 0-15,-1 0-1 16,-4 0 2-16,2 0 0 16,-4 0-1-16,-3 0-1 15,0 0 0-15,0 0 0 16,-3 0-3-16,1 0 0 16,-1 0-20-16,0 0-46 15,0 0-20-15,0 1-10 16,-19-1-25-16,-18 0-84 15</inkml:trace>
  <inkml:trace contextRef="#ctx0" brushRef="#br0" timeOffset="-195243.09">5468 13813 94 0,'0'0'22'15,"0"0"0"-15,0 0-12 16,-85-5 8-16,66 2 3 15,-4-2 9-15,3 1 11 16,-3-3 29-16,1 1-1 16,2 2-27-16,1-3 12 15,2 1 1-15,6 2 10 16,3 1-25-16,5 3-6 0,3 0-13 16,0 0-17-16,11 0 3 15,14 0-7-15,8 0 4 16,6 0-3-16,4 0-1 15,3 0 1-15,11 0 0 16,7 0-1-16,9 0 0 16,8 2-1-16,5-1-8 15,7 3-25-15,1 1 9 16,4-2-23-16,2-1 11 16,0-2 17-16,7 0-4 15,0 0 16-15,6 0 8 16,0 0 0-16,-1 0 0 15,2 0 0-15,0 0-2 16,2 0 3-16,-5 9-1 16,-4-1 1-16,-3 1-1 0,2-1 0 15,-7-1 0 1,1-2-2-16,-4-5 0 0,-1 0 0 16,0 0 2-16,7 0-1 15,2 0 2-15,5 0-2 16,3 0 0-16,-6 0 1 15,0 0 0-15,-3 0 0 16,-5-5 0-16,-4 1 8 16,-4-4 7-16,-8 3 1 15,-5 1 0-15,-4-1-7 16,-1 0 1-16,-2 2-1 16,-6 3 3-16,2 0 5 15,-2 0-10-15,-3 0-1 0,-3 0-5 16,-1 0 0-16,-6 3 1 15,-5 0-2-15,-7-1 0 16,-4-2 2-16,-5 2-1 16,-7-2 1-16,-3 0 5 15,-4 0-3-15,-5 0 2 16,-5 0 0-16,-1 0 2 16,-4 0 10-16,-1 0 16 15,0 0 8-15,0 0-9 16,0 0-8-16,0 0 1 15,0 0-8-15,0 0-10 16,0 0-8-16,0 0-13 0,-9 10-116 16,-11 0-56-1,-6-4-314-15</inkml:trace>
  <inkml:trace contextRef="#ctx0" brushRef="#br0" timeOffset="-195103.01">10034 13869 556 0,'0'0'23'0,"0"0"28"16,0 0-51-16,0 0-150 16</inkml:trace>
  <inkml:trace contextRef="#ctx0" brushRef="#br0" timeOffset="-170584.32">14334 9930 124 0,'0'0'112'0,"0"0"-23"16,0 0-19-16,0 0-29 0,0 0 2 15,0 0-20-15,0 0 3 16,0 0 20-16,0-59-4 16,0 54-7-16,0 0 13 15,0 3-35-15,0 1 14 16,-1-1 3-16,1 1-13 15,-2 1-14-15,1 0 2 16,1 0-5-16,0 0 2 16,0 0 0-16,0 0-2 15,0 0-6-15,0 17-19 0,0 14 15 16,4 17 10-16,-1 12 0 16,-3 13-4-16,0 11 3 15,0 2 1-15,0-2 0 16,3-12 2-16,0-15-2 15,0-16 0-15,0-13 0 16,2-11-1-16,-3-9 1 16,3-6-5-16,-4-2 4 15,4 0 1-15,1 0 0 16,3 0-6-16,4-5-89 16,-7-5-177-16</inkml:trace>
  <inkml:trace contextRef="#ctx0" brushRef="#br0" timeOffset="-169700.22">14479 9810 36 0,'0'0'106'16,"0"0"-43"-16,0 0-35 16,0 0-4-16,0 0-5 0,0 0 49 15,-40-21-9 1,40 21-23-16,4 0-22 0,22-3-14 15,11 3 3-15,20 0-1 16,23 0 0-16,25 0 1 16,26 5 10-16,28 3 4 15,29-4-1-15,35-4-7 16,33 0 0-16,17-3-7 16,11-8-2-16,-2-2 0 15,-11 0-1-15,-16 2-1 16,-34-1 2-16,-34 0 1 15,-34 0 0-15,-37 2 3 16,-26 1 6-16,-28 5 1 16,-23 1-6-16,-15 3-5 15,-16 0 0-15,-8 0-6 0,0 1-52 16,-22 12 33-16,-16-1-23 16,-3 0-151-16</inkml:trace>
  <inkml:trace contextRef="#ctx0" brushRef="#br0" timeOffset="-168819.26">14306 10589 241 0,'0'0'137'0,"0"0"-86"16,0 0 18-16,0 0-46 16,0 0 7-16,0 0-13 15,-20-24-4-15,20 24 9 16,7-2-15-16,21 1-6 15,23 1 3-15,22 0-4 16,33 0-1-16,33 0 1 16,35 1 2-16,30 6-2 15,25-4 0-15,14 0 0 0,9-1-16 16,-2-2-2-16,-5 0 16 16,-8-2 2-16,-7-9 1 15,-7-1-1-15,-17 1 0 16,-22 1 0-16,-29 0 0 15,-30 0 1-15,-28 0-4 16,-28-3 9-16,-26 2-6 16,-25 5 4-16,-12-2 16 15,-6 4 33-15,-4 0-53 16,-26 3-28-16,-16 1-70 0,-5 0 15 16,-1 2-31-1,11 8 8-15,14-5-8 0</inkml:trace>
  <inkml:trace contextRef="#ctx0" brushRef="#br0" timeOffset="-168236.35">17887 9740 320 0,'0'0'132'15,"0"0"-23"-15,0 0-105 16,0 0-4-16,0 0-2 16,0 0 2-16,12 85 0 15,-12-44 2-15,0 5-1 16,0 3 3-16,-1 1 0 15,-7 1-3-15,1 5 0 16,-6 7 2-16,3 0-3 0,1-3-10 16,4-9-59-1,5-13-44-15,0-13-54 0</inkml:trace>
  <inkml:trace contextRef="#ctx0" brushRef="#br0" timeOffset="-168070.38">17835 10510 547 0,'0'0'130'0,"0"0"-13"16,0 0-56-16,0 0-41 0,0 0-20 16,0 0-30-1,21-43-169-15,-21 37-299 0</inkml:trace>
  <inkml:trace contextRef="#ctx0" brushRef="#br0" timeOffset="-167052.2">15125 9828 138 0,'0'0'88'16,"0"0"-14"-16,0 0-17 15,0 0-8-15,0 0 25 16,0 0 2-16,9-25 3 16,-9 23-29-16,0 2-17 15,0 0-17-15,0 0-16 16,0 5-16-16,0 21 6 15,0 14 9-15,-6 15-3 0,-13 12 4 16,-4 10 0 0,1 8-1-16,-4 0 0 0,6-1 1 15,3-9-35-15,4-14-6 16,4-10 6-16,9-8 17 16,0-5-10-16,0-5-7 15,0-7-60-15,10-10-116 16</inkml:trace>
  <inkml:trace contextRef="#ctx0" brushRef="#br0" timeOffset="-166421.36">16163 9800 236 0,'0'0'149'0,"0"0"-43"16,0 0-55-16,0 0-40 15,0 0-11-15,0 0-14 16,2 19 11-16,-13 13 3 16,-5 9 4-16,-5 11 4 15,0 10 0-15,-3 7-1 16,0 7-4-16,6 4-1 16,3-4-2-16,6-6 0 15,-2-11-30-15,2-8-30 16,1-9-26-16,3-9-14 15,2-13-82-15</inkml:trace>
  <inkml:trace contextRef="#ctx0" brushRef="#br0" timeOffset="-165856.15">16864 9786 401 0,'0'0'108'0,"0"0"-21"15,0 0-87-15,0 0 0 16,0 0-15-16,0 0 13 16,2 52 2-16,-2-15 0 15,-6 7 3-15,-11 7 5 16,0 10 2-16,3 9 0 15,0 7-10-15,3 1 1 16,5-6-1-16,-2-11 0 16,1-8-2-16,2-6-44 15,-1-10 1-15,5-10-110 16,1-15-194-16</inkml:trace>
  <inkml:trace contextRef="#ctx0" brushRef="#br0" timeOffset="-165717.11">16922 10495 538 0,'0'0'0'16,"0"0"-166"-16</inkml:trace>
  <inkml:trace contextRef="#ctx0" brushRef="#br0" timeOffset="-163440.25">18613 9945 300 0,'0'0'172'0,"0"0"-50"15,0 0-13-15,0 0-47 16,0 0-26-16,0 0-24 16,-35-64-12-16,17 64-2 15,-4 5-3-15,-2 16-1 16,6 8-1-16,3 7 3 0,8 6 2 16,7 4 1-16,0 0-2 15,10 2-13-15,12-6 2 16,2-5-7-16,-1-7 21 15,-4-8 0-15,-6-6 1 16,-5-6-2-16,-8 0 1 16,0-5-1-16,0-1-1 15,-6 2 0-15,-16 1 2 16,-10 0 6-16,-5 1-3 16,-5 0-3-16,2-5-48 15,6-3-105-15,5-5-169 16</inkml:trace>
  <inkml:trace contextRef="#ctx0" brushRef="#br0" timeOffset="-162909.3">18593 9958 330 0,'0'0'64'0,"0"0"48"16,0 0-42-16,0 0-37 16,0 0 21-16,0 0-45 15,49-36-6-15,-28 36 0 16,7 0-1-16,4 8-2 16,4 6 1-16,-1 3-1 0,-1 3-1 15,-1 2 1-15,-1-1 0 16,-7 0 0-16,-5 2-1 15,-7-2-1-15,-7 0-3 16,-6-1-3-16,0-1 3 16,-2 5-1-16,-12-1 3 15,-3 2 3-15,1-2 0 16,4-2 3-16,6-4-3 16,6-2-3-16,6-4-18 15,26-5 20-15,12-6 1 16,13 0 1-16,-1-9 0 15,-1-11-1-15,-10-7 4 16,-9 0 15-16,-12-5 29 0,-8-1 27 16,-10 2-7-1,-6-5-37-15,0 4-9 0,-18 1-21 16,-17 2-1-16,-7 7-5 16,-3 6 1-16,9 9 3 15,16 7 1-15,10 7-8 16,10 23-116-16,0 11 40 15,7 3-76-15,19-1-115 16</inkml:trace>
  <inkml:trace contextRef="#ctx0" brushRef="#br0" timeOffset="-162715.94">19545 10294 528 0,'0'0'104'0,"0"0"-37"15,0 0-39-15,0 0-28 16,0 0-3-16,0 0 1 16,-62 95 2-16,43-61 1 15,0 3-1-15,6 3-41 16,6-4-69-16,7-4-55 16,0-18-232-16</inkml:trace>
  <inkml:trace contextRef="#ctx0" brushRef="#br0" timeOffset="-161824.06">19843 10075 663 0,'0'0'29'0,"0"0"40"16,0 0-69-16,0 0-5 15,0 0-34-15,0 0 39 16,3 91-1-16,-6-45 2 16,0-1-1-16,3-3 0 15,0-6-5-15,22-8-15 16,9-8 2-16,4-10 15 16,4-10 3-16,-2 0 0 0,0-13 1 15,-7-10 0-15,-6-4 5 16,-8-2 16-16,-8-2 27 15,-8-3-15-15,0-3-21 16,-15 3-10-16,-8 4-3 16,-2 7-3-16,4 7 0 15,9 6 3-15,5 5 0 16,5 3 2-16,2 0-2 16,0 2-9-16,0 0-41 15,0 0 6-15,2 0 30 16,16 0 14-16,6 0 1 15,9 0 3-15,-1 0 0 16,1 0 2-16,0 9-5 0,-5 4-1 16,-4 1 2-1,-5 5-2-15,-5 0-3 0,-2 6 3 16,-5 1-2-16,-2 4 0 16,-4-4 0-16,-1-2 1 15,2-5-2-15,2-9-1 16,1-7 3-16,4-3 1 15,3 0 7-15,2-12 10 16,-2-8-1-16,0-6 13 16,-3-3 18-16,-4 0-21 15,1-1-17-15,0 4 0 16,5 4 4-16,2 3-10 0,4 5-3 16,3 3-1-1,2 6-1-15,-1 3 0 0,-4 2-1 16,-3 0 1-16,-4 8-5 15,-1 11 2-15,-4 5-1 16,-5 5 0-16,0 7-1 16,0 1 2-16,-7-1 0 15,4-2-6-15,3-5-18 16,0-7-2-16,24-5 15 16,9-8 14-16,7-6 2 15,8-3 1-15,1-5-1 16,-7-16 7-16,-7-4 18 15,-6-4 24-15,-7 0-15 16,-8-1-5-16,-7-2 2 16,-7-1-6-16,-4 7-6 0,-26-1-19 15,-17 13-4-15,-17 9-35 16,-7 5-72-16,10 10-31 16,20 10-47-16,28-2-232 15</inkml:trace>
  <inkml:trace contextRef="#ctx0" brushRef="#br0" timeOffset="-161661.33">21022 10193 549 0,'0'0'53'16,"0"0"17"-16,0 0 13 0,0 0-20 15,0 0-52-15,0 0-11 16,-96-14-52-16,54 33-51 15,-1-2-60-15,1-3-287 16</inkml:trace>
  <inkml:trace contextRef="#ctx0" brushRef="#br0" timeOffset="-160211.66">13997 9962 381 0,'0'0'99'0,"0"0"13"16,0 0-39-16,0 0-15 16,0 0-9-16,0 0-2 15,-52-73-19-15,55 70-18 16,9 2-10-16,6 1-2 0,1 0-1 16,-1 12-4-1,0 10 5-15,-7 6 1 0,-5 5-5 16,-6-2-2-16,0 3-6 15,-3-3 5-15,-9-1-11 16,4-4-1-16,1-2-6 16,5-7-23-16,2-5-2 15,0-7-10-15,3-5 14 16,15 0 48-16,1-7 0 16,1-7 1-16,1-4 20 15,-5-1 27-15,0 0-18 16,2-1-23-16,-4 2-1 15,-4 3-5-15,1-2 1 16,-4 5-1-16,-2 2 0 16,1 3-1-16,-3 0 1 0,2 3-1 15,1 4-1-15,4 0-5 16,10 0-2-16,6 6 8 16,2 9-2-16,-2 1 2 15,-1 1 4-15,-6-3 0 16,-7-4 5-16,-3-5 22 15,-5-1-21-15,-4 1-1 16,0-2-4-16,0 0 0 16,0 3-2-16,-4 2-1 15,-17-1-2-15,-6 0-23 0,0-6-66 16,4-1-71 0,9-3-164-16</inkml:trace>
  <inkml:trace contextRef="#ctx0" brushRef="#br0" timeOffset="-160015.28">14381 9907 317 0,'0'0'175'16,"0"0"-52"-16,0 0-6 15,0 0-71-15,0 0-46 16,0 0-3-16,46-31-12 15,-10 30-8-15,3 1-36 16,-5 0-43-16,-7 0-66 0,-10 3-177 16</inkml:trace>
  <inkml:trace contextRef="#ctx0" brushRef="#br0" timeOffset="-159844.28">14525 10067 195 0,'0'0'23'15,"0"0"25"-15,-34 77-5 16,22-48-6-16,5-1-20 16,5-2-11-16,2-4-3 15,0-3 3-15,3-9-5 16,9-3-1-16,0-7-84 0,3-4-192 16</inkml:trace>
  <inkml:trace contextRef="#ctx0" brushRef="#br0" timeOffset="-158547.2">14622 10047 506 0,'0'0'71'16,"0"0"-71"-16,0 0-14 15,0 0 14-15,0 0 0 16,0 0 3-16,33 48-2 15,-21-36 4-15,-3-1-3 16,0-6 1-16,-3-1-1 16,-2-4 1-16,1 0 1 0,-1 0 10 15,0-9-10-15,1-2-2 16,0-3-4-16,-5-2-10 16,0 1-7-16,0 0 18 15,0-4-4-15,0 2 5 16,0 0 9-16,-3 3 43 15,1 3 34-15,1 3-48 16,1 3-12-16,0 5-21 16,0 0-5-16,0 0-8 15,0 0-5-15,0 0 6 16,0 0 6-16,0 0 0 16,3 2-3-16,-3 7-21 0,0 4 9 15,0 1-2 1,0 3 12-16,0-2 3 0,0-1-1 15,0 0-4-15,6-4-13 16,1 0-6-16,3-2 20 16,-3-4-10-16,-4-1 15 15,0-3 2-15,-3 0 0 16,0 0 8-16,0 1 59 16,0-1 0-16,0 0-25 15,0 0-27-15,0 0-8 16,0 0-4-16,0 0 3 15,0 0-6-15,4 0-1 16,-1 0 0-16,7 0 1 16,4 0 0-16,7 0 0 15,1 0 0-15,0-4 0 0,-2-3 0 16,-8 0 0-16,-3 2 1 16,-3-5 1-16,-3 4-2 15,0-2 1-15,-3-4 1 16,0 1 2-16,0 0-3 15,-6-1-1-15,-12 0-3 16,-5 0-7-16,1 4-11 16,4-1 16-16,5 4 1 15,4 1 4-15,4 1 0 16,1 1-3-16,4 1 1 0,0 1-4 16,0 0-1-1,0 0 4-15,0-2 3 0,0 2 1 16,0 0 0-16,0 0-1 15,0-3 0-15,0 1 0 16,0-1 0-16,0-3-1 16,6 0-3-16,9-2 0 15,2 0 3-15,3 0 1 16,2 1 0-16,1 0 0 16,-5 2 0-16,-2 3 0 15,-4 2-1-15,-4 0 0 16,-1 0-3-16,-4 2-5 15,0 12 2-15,-3 6 4 0,0 2-1 16,-6 6 2 0,-6-3 1-16,3-6 1 0,5-6 1 15,2-6-1-15,2-5 0 16,0-2 3-16,0-3 11 16,19-17 53-16,4-8-57 15,-1-5-7-15,0-1 0 16,-3 0 0-16,-4 1 2 15,-1 3-5-15,-2 8 0 16,-3 5 1-16,-4 10-1 16,1 2 1-16,-2 5-2 15,-3 0-8-15,2 3-14 16,-3 13 17-16,3 2 2 16,-1 3-1-16,-1 2 5 0,3-3 0 15,0-3 0-15,1-7-1 16,-1-8 1-16,6-2 1 15,2 0 7-15,5-14 6 16,4-7 4-16,-2-6-14 16,-4 2 13-16,-8-1 0 15,-7 4-10-15,-7 2-7 16,-23 4-4-16,-12 4-19 16,-11 6-22-16,-1 6 4 15,5 0-36-15,16 17-35 16,15 1-51-16,17-1-235 15</inkml:trace>
  <inkml:trace contextRef="#ctx0" brushRef="#br0" timeOffset="-158151.02">14336 10355 328 0,'0'0'175'16,"0"0"-77"-16,0 0-42 15,0 0-40-15,0 0-14 16,0 0 1-16,82-48-2 16,-34 22 2-16,-5-1-1 15,-5 6-1-15,-8 4 1 16,-11 8-2-16,-8 5 0 15,-11 4-10-15,0 0-99 16,-28 12-64-16,-14 8-33 16</inkml:trace>
  <inkml:trace contextRef="#ctx0" brushRef="#br0" timeOffset="-157895.16">14209 10467 134 0,'0'0'132'15,"0"0"28"-15,0 0-80 16,0 0-23-16,82-30-28 16,-47 13-11-16,-3 2-7 15,-2-1 26-15,-4 4 15 0,-6 1-21 16,-6 0-17 0,-5 8-9-16,-5-1 3 0,-2 4-3 15,-2 0-5-15,0 0-5 16,0 0-23-16,-2 7-46 15,-7 7-2-15,-1-3-92 16</inkml:trace>
  <inkml:trace contextRef="#ctx0" brushRef="#br0" timeOffset="-156981.04">16930 10007 337 0,'0'0'131'0,"0"0"3"15,0 0-47-15,0 0-61 16,0 0-22-16,0 0-4 16,0 0 0-16,82-10-3 15,-78 27 2-15,-4 6-2 16,0 0 3-16,0 6 0 15,-3-3-16-15,-4 1 4 16,0-3-6-16,4-2-40 16,3-5 26-16,0-4-15 15,16-9-43-15,7-4 34 16,7-3-40-16,2-17 69 16,-6-1 27-16,-3-3 65 0,-4-1 10 15,-3-3 6-15,-3 2-37 16,-1 2-9-16,-4 4-2 15,-4 0-9-15,0 9-11 16,-4 3-2-16,0 5-8 16,0 3-3-16,1 0 0 15,-1 0-49-15,2 5-2 16,1 12 48-16,0 5 3 16,3 2 1-16,-1 5 10 15,0-5 5-15,-2-2-3 16,-1-2 2-16,-1-1-6 15,-1-4 1-15,0 1-1 16,0-2-3-16,0-4 0 16,0-1 0-16,-5-4 0 0,1-4-6 15,0-1-31-15,0-2-12 16,2-21-350-16</inkml:trace>
  <inkml:trace contextRef="#ctx0" brushRef="#br0" timeOffset="-156806.11">17383 9951 519 0,'0'0'134'0,"0"0"-51"16,0 0-43-16,0 0-40 16,0 0-4-16,0 0-26 15,55-21-24-15,-41 33-24 0,-1-1-16 16,-4 1-84-16</inkml:trace>
  <inkml:trace contextRef="#ctx0" brushRef="#br0" timeOffset="-156621.01">17471 10314 267 0,'0'0'83'15,"0"0"-4"-15,0 0-56 0,0 0-5 16,0 0-3 0,0 0-9-16,-27 58-6 0,36-58-28 15,9 0-131-15</inkml:trace>
  <inkml:trace contextRef="#ctx0" brushRef="#br0" timeOffset="-155849.39">17652 10101 499 0,'0'0'39'0,"0"0"-37"16,0 0-1-16,0 0-1 0,0 0 0 15,0 0 0-15,1 85 1 16,7-68-1-16,-2-7 0 15,1-7 2-15,-1-3 13 16,3 0 65-16,4-15 4 16,4-8-68-16,1-4-16 15,-5 1-1-15,-3-1-43 16,-4 5 5-16,2 6 13 16,0 6 26-16,-2 3-2 15,4 7-2-15,-1 0 1 16,-2 0 0-16,7 0 3 15,-2 11 0-15,-3 4 1 16,-1 3-1-16,-5 2 2 0,-3 3-1 16,0 3 2-1,0-3 1-15,0-1-3 0,0-10 2 16,0-6-3-16,0-6-2 16,14-6 2-16,5-17 4 15,3-6-4-15,-5 0 2 16,-4 3 21-16,-7 2 18 15,-3 6-30-15,0 4 10 16,-1 4-1-16,-1 8-11 16,1 1-6-16,-2 1-3 15,2 0-3-15,4 0-13 16,2 6 13-16,1 5 2 0,2 2 0 16,-1 1-3-1,-1-3 0-15,2 0-6 0,-1-4-27 16,-1-5 15-16,2-2 9 15,-1 0 13-15,-1-5-6 16,-3 1 6-16,-3 2 1 16,-3 2-1-16,0 0 0 15,0 0 0-15,0 0 3 16,0 0-2-16,0-3 23 16,0 0 35-16,0-3-8 15,0-1-7-15,0-3-7 16,3-2-3-16,4-1-13 15,-3-3-9-15,3-1 2 0,-3 0-8 16,-2 1-3 0,-2 2-3-16,-2 3-2 0,-26 11-61 15,-14 0-142-15,-10 6-82 16</inkml:trace>
  <inkml:trace contextRef="#ctx0" brushRef="#br0" timeOffset="-155499.29">17265 10483 302 0,'0'0'26'0,"0"0"-10"16,88 6 23-16,-34-6 37 15,10-2-9-15,14-13-38 16,5-2-12-16,7-3-7 15,-7 0-7-15,-9 5-3 16,-18 1 0-16,-21 6-31 0,-16 4-20 16,-19 2-38-16,-5 2-78 15</inkml:trace>
  <inkml:trace contextRef="#ctx0" brushRef="#br0" timeOffset="-155242">17292 10614 130 0,'0'0'124'0,"96"1"-20"15,-29-1-27-15,9 0-38 16,6-11-26-16,0-8-6 0,-3-1-5 16,-13 0 0-1,-11 0 5-15,-16 3 26 0,-14 2-3 16,-10 5-1-16,-9 1-13 15,-6 2 14-15,0 0 23 16,-3 3-53-16,-20 4-7 16,-5 0-13-16,-5 0-47 15,3 11-48-15,10-4-90 16</inkml:trace>
  <inkml:trace contextRef="#ctx0" brushRef="#br0" timeOffset="-130172.53">14583 14698 61 0,'0'0'34'0,"0"0"-9"16,0 0-21-16,0 0-3 16,0 0 38-16,0 0 19 15,0 0-13-15,0 0-8 16,-3-2-26-16,3 1 0 15,0-3-3-15,9 2-2 16,1 0 1-16,1-1-2 16,3-2 5-16,4 2-3 15,5 1 13-15,7-1 4 0,3 2 9 16,12 1 0 0,7 0-5-16,9 0-11 0,12 0 10 15,14 4-8-15,17 4-3 16,11 1-6-16,16 1 3 15,7 1-6-15,3-3-6 16,2-1-1-16,-4-1 3 16,-9-2-2-16,-12-4 0 15,-9 0-1-15,-9 0 1 16,-3 0 5-16,-13 0-5 16,-6-3-1-16,-15 1 0 15,-10-1 0-15,-11 0-15 16,-15 3-31-16,-15 0-51 15,-12 0-188-15</inkml:trace>
  <inkml:trace contextRef="#ctx0" brushRef="#br0" timeOffset="-130001.82">16784 14805 374 0,'0'0'0'0</inkml:trace>
  <inkml:trace contextRef="#ctx0" brushRef="#br0" timeOffset="-118718.54">14998 13406 157 0,'0'0'76'15,"0"0"16"-15,0 0-43 16,0 0-29-16,0 0 16 0,0 0-3 16,0 0 17-1,20-63-2-15,-19 56 19 16,1-1-39-16,-1 1 3 0,-1 0 1 15,0 2 7 1,0 1-17-16,0 1 6 0,0 1-14 16,0 2 9-16,0 0-13 15,0 0-5-15,0 0-5 16,0 0-7-16,0 12-4 16,-9 12 7-16,-6 10 3 15,-7 9 1-15,-5 3 0 16,-1 3 1-16,1-3 1 15,5-5-2-15,5-10 2 16,8-11-1-16,3-12-1 16,4-7 0-16,2-1-24 15,0-24 22-15,9-11-155 16,5-10-55-16,1 2 6 0,-6 2 37 16</inkml:trace>
  <inkml:trace contextRef="#ctx0" brushRef="#br0" timeOffset="-118519.32">14836 13264 243 0,'0'0'144'16,"0"0"23"-16,0 0-4 16,0 0-44-16,0 0-45 15,0 0-49-15,-38-57-25 16,50 60-9-16,18 17 8 16,12 7 2-16,4 6 0 15,5 5 0-15,1 3-1 16,2 3 1-16,0-1-1 15,-3-1-8-15,-7-1-51 16,-13-9-95-16,-16-11-165 16</inkml:trace>
  <inkml:trace contextRef="#ctx0" brushRef="#br0" timeOffset="-117999.21">16754 13414 414 0,'0'0'127'0,"0"0"-12"15,0 0-10-15,0 0-23 16,0 0-35-16,0 0-27 16,0-45-20-16,-6 51-10 15,-6 15 10-15,-9 5-1 16,-1 5 3-16,1 2-1 15,0-2-1-15,0 0 0 16,1-3-5-16,-2-1-26 16,-2-6-47-16,4-8-37 15,1-13-98-15</inkml:trace>
  <inkml:trace contextRef="#ctx0" brushRef="#br0" timeOffset="-117785.16">16573 13404 507 0,'0'0'108'0,"0"0"65"16,0 0-99-16,0 0-66 15,0 0-7-15,0 0 2 16,91 29 3-16,-60-6-2 16,5 4 1-16,5 4-2 15,6 6-3-15,4 2-11 16,4 2-77-16,-4-10-118 15,-10-9-309-15</inkml:trace>
  <inkml:trace contextRef="#ctx0" brushRef="#br0" timeOffset="-117408.01">18736 13477 449 0,'0'0'118'0,"0"0"18"16,0 0-89-16,0 0-47 15,0 0-11-15,0 0 11 16,-33 34 7-16,3-3-3 16,-3 7 4-16,-4 5-4 15,0 2-4-15,3-3 0 16,1-6-41-16,4-6 5 0,6-10-94 15,6-11-23-15,5-9-150 16</inkml:trace>
  <inkml:trace contextRef="#ctx0" brushRef="#br0" timeOffset="-117228.07">18426 13476 542 0,'0'0'164'0,"0"0"-14"15,0 0-73-15,0 0-52 16,0 0-25-16,0 0-10 16,7 0 5-16,-2 29 5 15,4 11-1-15,4 11-24 16,7-1-44-16,5-6-151 0</inkml:trace>
  <inkml:trace contextRef="#ctx0" brushRef="#br0" timeOffset="-117050.42">18811 13785 817 0,'0'0'74'0,"0"0"-48"15,0 0-26-15,0 0-2 16,0 0-119-1,0 0-195-15</inkml:trace>
  <inkml:trace contextRef="#ctx0" brushRef="#br0" timeOffset="-114739.52">13544 13294 541 0,'0'0'65'16,"0"0"39"-16,0 0-38 15,0 0-30-15,-48-72-19 16,48 67-15-16,12-2 0 16,9 5-2-16,3 2 2 15,3 0 0-15,4 0-2 16,0 15-2-16,1 9-2 16,-3 4 3-16,-3 8-1 15,-11 0 2-15,-5 6-11 0,-10-1-13 16,0-2 8-16,-15-3 0 15,-5-4 1-15,-2-4-5 16,2-6 5-16,-1-5 10 16,6-4 3-16,6-6 0 15,2-5-5-15,7 1 1 16,0-3 4-16,0 0 2 16,9-3 0-16,13-11 1 15,5-5 0-15,2-3 3 16,0-3-3-16,4-1 4 15,1-3-4-15,3-3 8 16,5 3-8-16,-2-2 0 16,-3 4-1-16,-10 7 1 0,-10 4 1 15,-10 6 14 1,-5 5 22-16,-2 3-9 0,0 2 7 16,0 0-25-16,0 0-11 15,0 0-7-15,0 7-8 16,0 14 15-16,0 7 0 15,3 8-1-15,8 3 1 16,6 0 0-16,7-6 0 16,6-7 0-16,6-15-12 15,-2-11-8-15,-3 0 15 16,-2-15 5-16,-10-11 2 16,-7-4 4-16,-8-3 12 15,-4-1 10-15,-3 0-4 0,-21 2-5 16,-11 3-7-16,-7 3-11 15,-6 6-1-15,8 8-1 16,15 4 1-16,10 8 0 16,15 0-2-16,0 11-181 15,6 13 60-15,13 3-34 16</inkml:trace>
  <inkml:trace contextRef="#ctx0" brushRef="#br0" timeOffset="-114580.42">14288 13426 94 0,'0'0'349'0,"0"0"-349"16,0 0-92-16,0 0-134 15</inkml:trace>
  <inkml:trace contextRef="#ctx0" brushRef="#br0" timeOffset="-112525.24">15173 13215 119 0,'0'0'35'0,"0"0"-1"16,0 0 15-16,0 0-44 15,0 0 3-15,0 0 0 16,-2-11 15-16,2 11-18 15,0 0-4-15,0 0 0 16,-2 0-1-16,1 0 1 16,0 0 8-16,-1 0 8 0,1 0 30 15,-1 0 4 1,0-2-8-16,1 1 0 0,0-2-27 16,-2 1 4-16,0-1-14 15,-1 1 8-15,0 0 18 16,3 1-18-16,-1 0 3 15,0 1-3-15,1 0-5 16,0 0-9-16,-4 0 0 16,-1 0-4-16,-1 6 2 15,-5 9 1-15,0 9-2 16,-6 8 0-16,-4 11 2 16,-1 5 1-16,-2 5 0 0,3-3 1 15,4-8-1-15,6-10-14 16,3-6-7-1,2-4-16-15,-1-2 2 0,-1-5-63 16,-2-7-186-16</inkml:trace>
  <inkml:trace contextRef="#ctx0" brushRef="#br0" timeOffset="-112331.29">14852 13657 396 0,'0'0'80'0,"0"0"-51"16,0 0-29-16,0 0-55 16,0 0-81-16,0 0-158 15</inkml:trace>
  <inkml:trace contextRef="#ctx0" brushRef="#br0" timeOffset="-103767.46">16157 13133 35 0,'0'0'241'0,"0"0"-129"16,0 0-81-16,0 0 23 16,0 0-1-16,0 0 8 15,0 0 8-15,-12-15-45 16,12 12 5-16,0 0-8 15,0 0 13-15,0 2 11 16,0 1-26-16,0-2-16 16,0 0 1-16,0 2-3 15,0-5-1-15,0-4-9 0,16 0 9 16,5-2-2-16,3-1 1 16,2 0-3-16,-1 3 4 15,-1 1 0-15,-2 3 0 16,-4 4-1-16,-5 1-2 15,-4 0-22-15,-6 3-14 16,-3 10-1-16,0 5 15 16,-6 4 8-16,-14 0 11 15,-4 5 4-15,2-4-31 16,7 0 8-16,4-1-12 0,6-5 5 16,5 2-7-1,0 0-27-15,0-2 20 0,5-2 22 16,4-1 3-16,2-2 15 15,-3 0 6-15,-2 0 4 16,0-1 16-16,-3 3 2 16,-3-3-6-16,2-1 4 15,-2 0-9-15,0-2 9 16,0-1-4-16,0 0 2 16,-9-2-12-16,-4 0 15 15,-1-1-12-15,-1-4-5 16,0 0 1-16,2 0-4 15,4-2-1-15,4-5 0 16,5-4-7-16,0-2-108 16,14 0-140-16</inkml:trace>
  <inkml:trace contextRef="#ctx0" brushRef="#br0" timeOffset="-103383.6">16584 13137 542 0,'0'0'129'0,"0"0"-7"16,0 0-110-16,0 0-12 0,0 0-12 15,0 0 12 1,0 0 1-16,-5 89-1 0,11-58 1 15,6 0 0-15,1-5 3 16,1-7-4-16,1-6-2 16,-5-12-20-16,4-1 22 15,2-6 1-15,-4-18 1 16,1-2 2-16,-4-4 5 16,-6-1 10-16,-3 0 0 15,0 1-7-15,-16 3-6 16,-8 3-6-16,0 5 0 15,5 7 0-15,8 4 2 16,7 7-2-16,4 1-24 0,0 6-193 16,0 8 78-1</inkml:trace>
  <inkml:trace contextRef="#ctx0" brushRef="#br0" timeOffset="-98568.51">16072 12859 114 0,'0'0'97'16,"0"0"-97"-16,0 0-43 15,0 0 5-15,0 0-38 16</inkml:trace>
  <inkml:trace contextRef="#ctx0" brushRef="#br0" timeOffset="-97923.39">16200 12928 53 0,'0'0'198'0,"0"0"-118"15,0 0-1-15,0 0 4 16,0 0-13-16,0 0 25 16,0-20-30-16,0 20-31 0,-1 0 2 15,1 0-26-15,-3 0-10 16,-3 6-3-16,-4 17 0 15,-4 9 1-15,-1 8 1 16,-4 6 1-16,0 0 0 16,6-7 2-16,4-5-2 15,4-10 1-15,2-5-1 16,3-6 1-16,0-4-2 16,0-4 1-16,0 0-10 15,0-5-24-15,0 0 5 16,10 0 29-16,9 0 1 15,7-6 0-15,1-1-1 16,-1 1-2-16,0 3 2 16,-4 3 0-16,1 0 0 15,-3 0-3-15,-2 5 1 0,-4 6 2 16,-1 4-1 0,-4 4 0-16,-5 4 0 0,-4 1 2 15,0-2-1-15,0 2 1 16,-13-3 3-16,-3-3-2 15,-5 1 1-15,0-4 1 16,3 0-2-16,-3-6 1 16,3 0 1-16,-4-6-4 15,-2 1 4-15,0-4-4 16,3 0 2-16,3 0 0 0,4-4 3 16,5-5-4-1,2-2-1-15,7 2-18 0,0-2-63 16,0-3-106-16,10-5-75 15</inkml:trace>
  <inkml:trace contextRef="#ctx0" brushRef="#br0" timeOffset="-97639.68">16218 13009 420 0,'0'0'81'16,"0"0"69"-16,0 0-43 16,0 0-11-16,0 0-64 15,0 0-32-15,-6-14 3 16,36 14-3-16,10 0 12 0,5-5-2 16,6-2-3-16,-2 2-4 15,-3-2-2-15,0 0 2 16,-4 2-3-16,-1 0-3 15,-8 5-29-15,-10 0-50 16,-21 7-108-16,-11 5-65 16</inkml:trace>
  <inkml:trace contextRef="#ctx0" brushRef="#br0" timeOffset="-95042.04">18422 13525 211 0,'0'0'159'15,"0"0"-47"-15,0 0-43 16,0 0-13-16,0 0 14 16,0 0-50-16,8-8-20 15,-3 8-2-15,-1 8 2 16,2 4 0-16,0 12 1 15,-1 5 10-15,-1 5-6 16,-3 7 12-16,4 1-14 16,1 1 1-16,2-2 0 15,5-2-3-15,0-6-1 0,4-10-1 16,5-7-32-16,2-6 6 16,3-8-9-16,0-2-27 15,-2 0-16-15,-7 0-6 16,-8-10-32-16,-10-2-2 15,0 3-31-15</inkml:trace>
  <inkml:trace contextRef="#ctx0" brushRef="#br0" timeOffset="-94909.5">18603 13837 174 0,'0'0'163'0,"0"0"-42"16,0 0-5-16,0 0 14 0,0 0-32 16,0 0-44-1,-4-52-37-15,4 50-16 0,0 2-1 16,0 0-63-1,1 0-64-15,7 0-37 0,-3-3-214 16</inkml:trace>
  <inkml:trace contextRef="#ctx0" brushRef="#br0" timeOffset="-94292.71">18153 12995 321 0,'0'0'102'16,"0"0"15"-16,0 0-7 15,0 0-4-15,0 0-12 16,0 0-56-16,-20-41-38 16,20 41-2-16,0 10-9 15,0 10 9-15,0 10 3 0,2 6-1 16,1 3 1-16,-2 2-1 16,-1 0 2-16,0-4-2 15,0 1-37-15,0-7-56 16,0-11-68-16,0-12-142 15</inkml:trace>
  <inkml:trace contextRef="#ctx0" brushRef="#br0" timeOffset="-93726.38">18421 13043 624 0,'0'0'93'0,"0"0"-34"16,0 0-59-16,0 0-9 16,0 0 9-16,0 0-2 15,-25 85 2-15,19-56 0 16,3-5 0-16,2-4 2 16,1-8-1-16,0-3 0 15,0-6-1-15,0-3 0 16,9 0 17-16,8-17 13 15,7-6-30-15,0-3 0 16,-4-1-13-16,-4 3 10 16,-3 5-5-16,1 0 0 0,-1 6 8 15,2 2 0-15,-5 8 7 16,-3 3 10-16,-3 0-17 16,-2 0 0-16,-1 15-4 15,-1 9 0-15,0 7 2 16,0 4 2-16,0 1 0 15,0-3 5-15,0-6-5 16,21-3 0-16,6-9 0 16,9-5-10-16,2-8-5 15,5-2-10-15,-1-4-7 16,0-12 14-16,-8-4 18 16,-11-1 6-16,-7-3 9 15,-11 1 8-15,-5-2 9 0,-3 0-3 16,-26 3-15-16,-7 2-8 15,-2 3-6-15,1 7-1 16,8 5 1-16,10 5-2 16,1 4-27-16,8 13-59 15,6 3-65-15,4-3-154 16</inkml:trace>
  <inkml:trace contextRef="#ctx0" brushRef="#br0" timeOffset="-93589.43">18930 13155 374 0,'0'0'50'15,"0"0"27"-15,0 0-15 0,0 0-35 16,0 0-27-16,0 0-35 16,-73 24-88-16</inkml:trace>
  <inkml:trace contextRef="#ctx0" brushRef="#br0" timeOffset="-92578.11">18763 13484 439 0,'0'0'69'0,"0"0"-2"16,0 0-20-16,0 0-44 15,0 0-3-15,0 0-14 0,-15 14 14 16,4 13 4-16,-3 6 12 15,-5 7 8-15,-3 5-13 16,-3-1-3-16,0-4-5 16,-1-6 1-16,5-6-1 15,-1-5-2-15,3-5-1 16,2-2-22-16,2-6-25 16,6-2-41-16,2-6-53 15,2-2-171-15</inkml:trace>
  <inkml:trace contextRef="#ctx0" brushRef="#br0" timeOffset="-92390.26">18496 13855 280 0,'0'0'104'0,"0"0"1"15,0 0-26-15,0 0 19 16,0 0-3-16,0 0-17 15,-16 0-52-15,16 0-26 16,0 0-30-16,0 0-162 16,0 0-89-16</inkml:trace>
  <inkml:trace contextRef="#ctx0" brushRef="#br0" timeOffset="-91812.48">18753 13551 440 0,'0'0'86'0,"0"0"82"15,0 0-118-15,0 0-6 0,0 0-32 16,0 0-12-1,-50-3-4-15,10 34 3 0,-6 7 1 16,-6 7 1-16,1 2 1 16,7-2-2-16,10-3 0 15,6-6 0-15,9-4-7 16,2-5-27-16,10-9-30 16,4-6-41-16,3-11-51 15,0-1-142-15</inkml:trace>
  <inkml:trace contextRef="#ctx0" brushRef="#br0" timeOffset="-91645.88">18450 13740 452 0,'0'0'84'15,"0"0"55"-15,0 0-93 16,0 0-21-16,0 0-25 15,0 0-61-15,32-47-42 16,-15 43-5-16,-5-1-137 16</inkml:trace>
  <inkml:trace contextRef="#ctx0" brushRef="#br0" timeOffset="-91346.55">18558 13426 506 0,'0'0'76'15,"0"0"123"-15,0 0-123 16,0 0-41-16,0 0-34 16,0 0-1-16,11 4-9 15,2 25 9-15,2 9 6 16,1 10-3-16,0 8 0 15,-3 2-2-15,-2-1 0 16,-1-8 1-16,1-9-2 0,2-6-2 16,1-7-6-1,5-2-30-15,1-5-41 0,0-6-56 16,-1-6-83-16</inkml:trace>
  <inkml:trace contextRef="#ctx0" brushRef="#br0" timeOffset="-91166.46">18733 13875 636 0,'0'0'156'0,"0"0"-92"15,0 0-18-15,0 0-35 0,0 0-11 16,0 0-128-16,-7-16-58 15,14 16-189-15</inkml:trace>
  <inkml:trace contextRef="#ctx0" brushRef="#br0" timeOffset="-90646.65">18487 13503 236 0,'0'0'90'0,"0"0"13"15,0 0 2-15,0 0 10 16,0 0-41-16,0 0-39 16,-21-14-30-16,21 14-5 15,0 11-7-15,3 14 7 16,6 11 9-16,-1 8-5 16,2 11 2-16,-3 1-2 15,1 2 0-15,-2-7-4 16,3-7-19-16,-2-7-44 15,2-7-48-15,2-8-6 16,1-10-88-16</inkml:trace>
  <inkml:trace contextRef="#ctx0" brushRef="#br0" timeOffset="-90455.52">18582 13744 667 0,'0'0'112'0,"0"0"-23"16,0 0-33-16,0 0-31 15,0 0-6-15,0 0 5 16,-19-62-24-16,17 62-8 16,2 0-61-16,-6 5-264 15,-2 1-130-15</inkml:trace>
  <inkml:trace contextRef="#ctx0" brushRef="#br0" timeOffset="-89742.47">18506 13397 156 0,'0'0'66'0,"0"0"24"16,0 0-19-16,0 0-1 15,0 0-28-15,0 0-19 16,-15-27 27-16,15 27-16 15,0 0-27-15,0 0-7 16,0 0-5-16,0 0 5 16,0 0 2-16,0 0 0 15,0 0-1-15,2 5 1 0,11 14 4 16,2 8 16-16,-3 5-3 16,-1 9-12-16,0 9-5 15,-5 6 1-15,2 3-3 16,0 0 8-16,2-6-7 15,3-11-1-15,2-9-33 16,3-13-12-16,1-3 4 16,-5-8 15-16,1-1-12 15,-9-6-38-15,-5-2-120 16</inkml:trace>
  <inkml:trace contextRef="#ctx0" brushRef="#br0" timeOffset="-89531.32">18600 13764 519 0,'0'0'119'0,"0"0"12"16,0 0-43-16,0 0-47 15,0 0-19-15,0 0-14 16,-4-18-8-16,4 18-23 15,0 0-79-15,4 8-28 16,-1-3-165-16</inkml:trace>
  <inkml:trace contextRef="#ctx0" brushRef="#br0" timeOffset="-74845.46">22030 13343 283 0,'0'0'115'0,"0"0"-26"16,0 0-36-16,0 0-27 15,0 0-16-15,0 0-10 16,0 0-4-16,0 0 4 15,0 26 17-15,0-4 12 16,-10 5-11-16,0 5-4 0,-5 2-6 16,2 4-4-16,-3 6-2 15,3 2 0-15,0-4-2 16,2-6-70-16,4-10-91 16</inkml:trace>
  <inkml:trace contextRef="#ctx0" brushRef="#br0" timeOffset="-74179.38">22207 13411 449 0,'0'0'72'0,"0"0"-57"16,0 0-12-16,0 0 7 15,0 0 1-15,0 0 2 16,-60 100-4-16,56-66 3 16,2 0-5-16,2-1 0 15,0-7-5-15,0-7 4 16,5-8-2-16,8-9 6 15,7-2 17-15,5-12 12 16,2-15-14-16,1-6-14 0,-4 1-5 16,-6 0-6-1,-3 3-4-15,-5 1-19 0,-1 3-8 16,0 3 15-16,-1 5 9 16,-2 3 7-16,0 2 15 15,-3 5 17-15,5 4 12 16,-2 3-4-16,3 0-37 15,2 3-3-15,1 9 0 16,-3 4 1-16,-3 1 2 16,-2 5-2-16,2 1-1 15,-1 4 2-15,-1 1 1 16,2-2-3-16,3-2 0 16,3-6-4-16,2-8-25 0,6-8-3 15,-2-2 13 1,-1-7 18-16,-1-13 1 0,-4-7 17 15,-1-6 37-15,-6-2-1 16,-5-1-25-16,0 5-10 16,-12 2 11-16,-6 4-14 15,-1 6-12-15,3 4 0 16,7 8-2-16,4 3 1 16,4 4-2-16,1 4-65 15,0 18-76-15,0 10 116 16,0 1-104-16,0 1-99 15</inkml:trace>
  <inkml:trace contextRef="#ctx0" brushRef="#br0" timeOffset="-73970.22">22757 13612 410 0,'0'0'167'0,"0"0"-20"16,0 0-53-16,0 0-40 15,0 0-21-15,0 0-33 16,-16 8-5-16,0 22 4 16,-5 7 1-16,1 5 1 15,-2 0-1-15,-2 0-3 16,4-3-65-16,4-8-55 0,9-10-87 16</inkml:trace>
  <inkml:trace contextRef="#ctx0" brushRef="#br0" timeOffset="-72630.46">22896 13405 583 0,'0'0'91'16,"0"0"-17"-16,0 0-74 0,0 0-11 16,0 0 11-16,0 0 2 15,-27 84 4-15,21-51-2 16,3 1 2-16,1 0-3 16,2-1-1-16,0-6 1 15,0-6-1-15,10-8 1 16,5-7 13-16,10-6-6 15,7 0 0-15,6-17 4 16,1-8-13-16,-6-5 6 16,-10 0-5-16,-15 4 1 15,-5 1 2-15,-3 2-2 16,0 3 1-16,-6 3-1 16,-4 2-3-16,4 6 1 15,1 3 0-15,2-1 2 16,3 7 7-16,0 0-1 0,0 0-5 15,0 0-4-15,0 0-2 16,0 0-2-16,0 0 1 16,0 2 2-16,0 6-1 15,0 0 0-15,0 1 2 16,0 0-1-16,0-1 2 16,0-2-2-16,0 0 2 15,0-4 0-15,0 0-1 16,0-2 0-16,0 0 0 15,0 0 0-15,0 0 2 0,0 0 1 16,0 0 1 0,0 0 0-16,0 0 3 0,0 0 10 15,0 0 1-15,-3 0-7 16,-1 0-6-16,-4-3-5 16,2-3 1-16,-3-1-1 15,0 0 0-15,-4-1 0 16,1-2 0-16,0 4-1 15,3-2 0-15,2 2 0 16,1 0 1-16,3 1 1 16,-1 2-1-16,2 1 1 15,0 1-1-15,2 1 0 16,0 0 0-16,0 0 0 16,0 0 0-16,0 0-1 15,0 0-2-15,11 0-7 0,15 11 10 16,12 1-2-16,11-2 2 15,8-1-5-15,4 0-8 16,2-5 4-16,-4 0 3 16,-7-2 3-16,-10-2 6 15,-15 1-5-15,-9-1 5 16,-11 0-6-16,-7 2 3 16,0 1-2-16,0 2-5 15,-16 6 3-15,-6 2 4 16,-1 6-2-16,5 2 4 15,2 3-4-15,7 3 2 16,2 2 0-16,7-7-5 0,0-5-30 16,11-10 25-16,15-7 10 15,2 0 4-15,8-16 3 16,0-6 0-16,-6 0 4 16,-7 1 1-16,-11 1-5 15,-6-1 2-15,-6 3-8 16,0 0-1-16,0 3 0 15,0 4 1-15,0 4 1 16,4 2-2-16,3 5 0 16,0 0-5-16,5 0-10 15,6 12 6-15,3 6 4 0,2 1 4 16,2 6 1 0,3-3 0-16,-4 1 0 15,-2-1 0-15,-2-5 0 16,-2-1 0-16,0-3 0 0,1-4 0 15,3-4-14-15,2-5-14 16,0 0 3-16,-5-7 11 16,-4-12 14-16,-9-4 8 15,-1-5 21-15,-5-1-3 16,0 0-5-16,0 0-7 16,-15-2 2-16,-13 1-5 15,-7 4-5-15,-2 4-5 16,4 5-1-16,11 5 1 15,11 6-1-15,8 6 0 0,0 0-14 16,3 11-121 0,0 6 28-16,0-3-112 0</inkml:trace>
  <inkml:trace contextRef="#ctx0" brushRef="#br0" timeOffset="-72470.56">23956 13537 529 0,'0'0'92'16,"0"0"-47"-16,0 0 11 16,0 0 33-16,0 0-28 15,0 0-6-15,-32 0-42 16,12 0-13-16,-6 0-72 16,-6 0-185-16</inkml:trace>
  <inkml:trace contextRef="#ctx0" brushRef="#br0" timeOffset="-63705.81">14930 12584 137 0,'0'0'64'15,"0"0"47"-15,0 0-9 16,0 0-69-16,0 0 45 16,0 0-26-16,0 0-25 15,-3-76 51-15,1 72-67 16,2 0 5-16,-1 2-1 0,1 1-5 15,0 1-8 1,0 0-2-16,0 0-2 0,0 0-24 16,0 15 0-16,0 6 24 15,0 6 2-15,0 6-1 16,0 8 3-16,0 7-3 16,0 5 1-16,0 8-5 15,0 4-1-15,-2 4-20 16,1-2-37-16,1-3 28 15,0-7-19-15,0-10-13 16,0-4 12-16,4-7-3 16,-2-3 34-16,-2-5 16 15,0-1 8-15,0-1 3 16,0-1 21-16,-6-2 8 16,-2 1-13-16,-1-1-8 15,3-1 6-15,3-1-8 16,3 0-8-16,0-1 0 0,0-1 0 15,5 0 2-15,11-1-2 16,-1 1-1-16,1-5 0 16,-2 3-3-16,-2-1 0 15,-3 1-8-15,-2 0-10 16,-2 0-43-16,-5 2-32 16,0-2-14-16</inkml:trace>
  <inkml:trace contextRef="#ctx0" brushRef="#br0" timeOffset="-63373.67">15067 14096 229 0,'0'0'85'16,"0"0"-16"-16,0 0-26 15,0 0-13-15,0 0-26 16,0 0-1-16,7 79-3 15,-7-69-1-15,0 3-8 16,0 1-7-16,0-4-4 16,0 2-40-16,0-3-10 15,2 1 20-15,4-3-12 16,4 1 13-16,-1-4 48 0,-3 1 1 16,0-2 1-1,-3-3 30-15,0 0 37 0,-3 0 28 16,0 0 19-16,0 0-56 15,0-5-13-15,0 0-1 16,-6 1-31-16,-3 1-11 16,1 2-3-16,-2-1-57 15,0 0-98-15</inkml:trace>
  <inkml:trace contextRef="#ctx0" brushRef="#br0" timeOffset="-59593.89">13062 12673 91 0,'0'0'50'0,"0"0"28"15,0 0-33-15,0 0-14 16,0 0 29-16,0 0 7 16,-24-44 30-16,24 37-49 15,0 2 34-15,0 0-49 0,0 3 6 16,0 2-33 0,0 0-6-16,18 0-11 0,5 0 10 15,2 5 0-15,-1 12-1 16,-1 7 1-16,-6 7 0 15,-3 8 0-15,-9 6 1 16,-5 2 0-16,0-1 0 16,-7-2 1-16,-8-5 1 15,0-6 0-15,2-4-2 16,2-7 1-16,4-7-2 16,5-4-13-16,2-7-21 15,0-4-3-15,11 0 34 16,8-15 2-16,-2-2 2 15,0-3 6-15,-3 0 18 16,1 2-3-16,-3-2-15 0,4 2-4 16,-2 2 4-16,6 2-6 15,-2 2 9-15,0 4-4 16,-1 1-3-16,-3 5 0 16,-1 2 0-16,1 0-1 15,-2 5-1-15,1 12-3 16,-2 1 2-16,-1 5 0 15,1-1 1-15,2-1 1 16,4-6-1-16,-2-4 0 16,2-8 0-16,-4 0-4 15,-3-3 0-15,-1 0 1 16,-3-12 3-16,-2-4 2 0,-4-3 1 16,0-2 8-16,-4-1 25 15,-17-3-9-15,-10 4-9 16,-2 3-6-16,3 4 6 15,6 3 15-15,12 3-12 16,6 4-14-16,5 4-7 16,1 0-50-16,0 17-54 15,10 7 26-15,8-5-92 16,3-6-252-16</inkml:trace>
  <inkml:trace contextRef="#ctx0" brushRef="#br0" timeOffset="-59406.53">13689 12937 445 0,'0'0'123'0,"0"0"-34"16,0 0-19-16,0 0-50 16,0 0-11-16,-32 85-3 15,28-56-4-15,2 1-1 16,2-1 7-16,0-4-8 15,0-5-37-15,5-6-68 16,5-9-119-16</inkml:trace>
  <inkml:trace contextRef="#ctx0" brushRef="#br0" timeOffset="-58685.92">13760 12866 534 0,'0'0'151'0,"0"0"-39"16,0 0-78-16,0 0-34 15,0 0-11-15,0 0 11 16,14 32 0-16,-10-5 2 16,2-5-2-16,-2-3 2 15,2-5-2-15,-1-5-7 16,-1-8 3-16,3-1 4 15,1-1 0-15,-2-15 8 16,0-4-3-16,-2-5-3 16,-4 2 15-16,0 1-8 0,0 3 1 15,0 7-1-15,0 2 1 16,0 5 4-16,0 2-6 16,2 3-8-16,1 0 0 15,6 0-2-15,2 0-5 16,2 0 7-16,3 4 1 15,1 5-1-15,-2-2-1 16,0-2 1-16,-2 0 0 16,1-3 0-16,-1-1-4 15,-6-1-5-15,-1 2-2 16,-4-2 2-16,1 0-4 0,0 0 7 16,0 0-1-1,-3 0 4-15,0-5 3 0,0 0 2 16,0 0 1-16,0 1-2 15,1 1 13-15,2 0-14 16,-1 0 0-16,4 0-2 16,1 2 1-16,6-1 0 15,1 2 1-15,4 0 0 16,4 0-2-16,2 0 0 16,2 0 1-16,-1-2-9 15,-4-1-16-15,-8 3-4 16,-5 0-5-16,-5 0 17 15,-3 0-2-15,0-2 20 0,0-2 8 16,-5 1-3-16,-10 0-2 16,-3-2-1-1,3 0 8-15,4 1 2 0,5 1 9 16,1 2 5-16,5 1-16 16,0 0-10-16,0 0-27 15,0 0-78-15,5 1-48 16,9 2-82-16</inkml:trace>
  <inkml:trace contextRef="#ctx0" brushRef="#br0" timeOffset="-58528.48">14226 12822 351 0,'0'0'77'0,"0"0"10"0,0 0-9 15,0 0 0 1,0 0-43-16,0 0-10 0,-16-4-25 15,16 4-136-15,5 0-49 16</inkml:trace>
  <inkml:trace contextRef="#ctx0" brushRef="#br0" timeOffset="-57729.74">16646 12326 424 0,'0'0'70'0,"0"0"31"15,0 0-22-15,0 0-29 16,0 0-50-16,0 0-34 16,0 15 23-16,2 49 10 0,-2 23 1 15,0 22 0-15,-13 19 1 16,0 7 2-16,6 3 2 15,4-7-5-15,1-10-56 16,1-20-46-16,1-6 14 16,0-11-39-16,0-6 5 15,0-13 37-15,10-9-12 16</inkml:trace>
  <inkml:trace contextRef="#ctx0" brushRef="#br0" timeOffset="-57650.67">16701 13836 180 0,'0'0'198'0,"0"0"-57"15,0 0-60-15,5-79-81 0,-5 45-73 16,0-9-231-16</inkml:trace>
  <inkml:trace contextRef="#ctx0" brushRef="#br0" timeOffset="-57094.63">15951 12426 363 0,'0'0'104'16,"0"0"-3"-16,0 0-5 15,0 0-23-15,0 0-55 16,0 0-18-16,-33-38-5 15,27 62 3-15,-1 11 1 16,7 7-1-16,0 5 1 0,8 0-1 16,13-4-11-16,1-3 0 15,0-6-1-15,-5-8 6 16,-3-4 8-16,-6-7 0 16,-4-1 0-16,-4-2 0 15,0-4 0-15,0-1 0 16,-6 0 3-16,-14 0 0 15,-5-1-2-15,-4-3 6 16,-3-3-5-16,4 0-2 16,3 0-8-16,8-3-19 15,10-10-46-15,7-2-69 16,6-6-102-16</inkml:trace>
  <inkml:trace contextRef="#ctx0" brushRef="#br0" timeOffset="-56595.18">16094 12402 394 0,'0'0'68'0,"0"0"24"16,0 0 53-16,0 0-72 16,0 0-26-16,0 0-39 15,12-39-7-15,3 39 2 16,0 0-1-16,1 3-1 15,1 9-1-15,1 5-3 0,-3 4 3 16,1 4 0 0,-4 1 0-16,0-4 0 0,-8 0-9 15,-1-7-3-15,-1-3-1 16,-2-2 7-16,0-4 3 16,0-1 1-16,0-2 2 15,0-1-2-15,0 0 4 16,0 2-3-16,0 2 1 15,0 4-1-15,0-3 1 16,6 5 1-16,2-2 1 16,0 1-2-16,0-3 0 15,-2 0 0-15,-2-3 1 16,1-1-2-16,-1-1 2 16,0-1 0-16,0 1-1 0,-3 0 0 15,2-2 3-15,-1 0-2 16,-2-1-1-16,0 0 0 15,0 0 1-15,0 0 0 16,0 0 1-16,0 0 6 16,0 0-3-16,0 0-5 15,-2 0 0-15,-1 0-7 16,3 0-29-16,0-2-137 16,-1-6-296-16</inkml:trace>
  <inkml:trace contextRef="#ctx0" brushRef="#br0" timeOffset="-55497.82">16273 12438 92 0,'0'0'33'0,"0"0"27"16,0 0-15-16,0 0 71 0,0 0-46 16,0 0 27-16,-8-22-8 15,8 22-46-15,0 0-33 16,-2 0-10-16,2 5-10 16,-1 12 10-16,-1 10 11 15,2 8-8-15,-1 5 1 16,1 4-4-16,0-3 3 15,0-9 1-15,0-7-1 16,12-11-3-16,1-9 0 16,6-5-1-16,4 0 1 15,2-21 5-15,0-8-2 16,-6-1-1-16,-8-1 3 16,-9 0 2-16,-2 1 15 0,-6 1-4 15,-14 1-11-15,0 6 0 16,2 6-7-16,8 5 0 15,3 9 0-15,4 2-1 16,3 10-158-16,0 20 87 16,3 4-16-16,14 0-158 15</inkml:trace>
  <inkml:trace contextRef="#ctx0" brushRef="#br0" timeOffset="-55310.49">16627 12630 440 0,'0'0'61'0,"0"0"-34"16,0 0-11-16,0 0 46 0,0 0 7 15,0 0-37-15,-57 88-21 16,52-63-3-16,1 3-7 16,3 2 1-16,1 2-2 15,0-6-74-15,0-9-73 16,9-12-237-16</inkml:trace>
  <inkml:trace contextRef="#ctx0" brushRef="#br0" timeOffset="-54648.64">16742 12562 218 0,'0'0'333'16,"0"0"-174"-16,0 0-65 15,0 0-64-15,0 0-30 16,0 0-9-16,-6 12 9 16,6 12 0-16,0-2 0 15,0-3-1-15,10-4-4 16,3-3-20-16,1-7 17 16,0-5 2-16,0 0 6 15,2-12 5-15,-3-8-4 16,-4-6 0-16,-5 4-1 0,-4 1 5 15,2 5 14 1,-1 9-6-16,2 0-6 0,-2 7-7 16,2 0-4-16,2 0-10 15,1 8 3-15,0 8 10 16,-1 0-2-16,-4 4-1 16,-1 0 4-16,4 0-1 15,1-4-4-15,5-6-37 16,7-5 23-16,1-5 4 15,3 0 7-15,-3-8 6 16,-1-8 2-16,-7-1 7 16,1-1-6-16,-6 2 11 15,-1 3 8-15,-3 1-2 16,1 5 14-16,0 3-2 16,-2 4-16-16,0 0-14 0,0 0-7 15,1 2-30-15,1 12 16 16,4 3 19-16,4 2-2 15,4-2-1-15,8-4-3 16,3-6-13-16,3-5-3 16,1-2 16-16,-1 0-1 15,-8-9 8-15,-6-6 1 16,-6 0 6-16,-5-4 9 16,-3 0 22-16,0-2-17 15,-13 1-4-15,-8 1 11 16,-9 3-23-16,0 7-4 15,2 9-9-15,2 0-52 0,10 16-44 16,4 4-111-16</inkml:trace>
  <inkml:trace contextRef="#ctx0" brushRef="#br0" timeOffset="-54065.57">16015 12954 113 0,'0'0'48'16,"0"0"48"-16,0 0 32 0,0 0-21 16,0 0-6-1,0 0-34-15,-28 0-49 0,41 4-17 16,8 2 5-16,11-1 6 16,11 2-1-16,8-3 8 15,16-1 3-15,15-3-3 16,12 0-7-16,4 0-8 15,-7 0-4-15,-15-5-3 16,-16-2 3-16,-14 1 2 16,-15-3-1-16,-9 4 0 15,-11 1-1-15,-10 2-2 16,-1 2-18-16,-4 0-7 16,-23 0-29-16,-14 5-49 15,-18 4-36-15,-17 0-154 0</inkml:trace>
  <inkml:trace contextRef="#ctx0" brushRef="#br0" timeOffset="-53882.66">15998 13073 56 0,'0'0'223'16,"0"0"-112"-16,83 3 4 16,-35-3-43-16,7 0 8 15,9-1-21-15,6-11-7 16,12 0-17-16,0 1-20 15,1 0-8-15,1 4-7 0,-2-1-16 16,-4 3-92 0,-7-2-67-16,-12-2-246 0</inkml:trace>
  <inkml:trace contextRef="#ctx0" brushRef="#br0" timeOffset="-53713.71">17030 13014 500 0,'0'0'97'15,"0"0"17"-15,0 0-63 16,0 0-51-16,0 0-32 16,0 0-145-16,-9 0-118 0</inkml:trace>
  <inkml:trace contextRef="#ctx0" brushRef="#br0" timeOffset="-52033.68">18733 13082 531 0,'0'0'99'0,"0"0"46"0,0 0-86 16,0 0-16-16,0 0-43 15,0 0-3-15,4 0 0 16,2 26 3-16,-1 3 0 15,0 3 0-15,1-2 1 16,2-4-1-16,-2-8-4 16,4-7-8-16,7-7 2 15,7-4 10-15,9-1-1 16,10-20-1-16,8-7-7 16,3-8-5-16,-1-1 6 15,-10 1-3-15,-10 5 6 16,-11 4 0-16,-8 8-14 15,-9 6-80-15,-5 4-80 16</inkml:trace>
  <inkml:trace contextRef="#ctx0" brushRef="#br0" timeOffset="-51853.88">19137 13261 521 0,'0'0'129'16,"0"0"-62"-16,0 0 11 15,0 0-78-15,0 0-37 16,0 0-167-16,-85-1-314 0</inkml:trace>
  <inkml:trace contextRef="#ctx0" brushRef="#br0" timeOffset="-49684.26">21548 13333 436 0,'0'0'171'0,"0"0"-39"15,0 0-27-15,0 0-51 16,0 0-14-16,0 0-35 16,7-28-5-16,-7 28-10 15,0 12-4-15,-3 10 10 16,-1 2-23-16,0-1-18 15,4-4-5-15,4-5 19 16,20-7 13-16,10-7 18 0,10 0 0 16,6-13 3-16,8-13 7 15,-1-6 0-15,2-2 6 16,-8-4-5-16,-10 1 4 16,-9 6-3-16,-13 7-12 15,-13 9-2-15,-6 10-88 16,-17 2-167-16</inkml:trace>
  <inkml:trace contextRef="#ctx0" brushRef="#br0" timeOffset="-48545.88">18781 12545 339 0,'0'0'128'0,"0"0"-34"0,0 0-54 16,0 0-40-16,0 0 0 15,0 0 0-15,-24 67 8 16,17-28-3-16,-1 0-1 16,2 0-2-16,0-2-1 15,2-3-1-15,1-4-11 16,-2-1-43-16,2-10-74 15,0-13-272-15</inkml:trace>
  <inkml:trace contextRef="#ctx0" brushRef="#br0" timeOffset="-48053.8">18915 12688 467 0,'0'0'177'0,"0"0"-131"16,0 0-46-16,0 0 0 16,0 0 0-16,0 0 2 15,43 71 1-15,-27-58-3 16,1-5 4-16,2-5-2 16,1-3 0-16,1 0 1 15,-4-12-3-15,0-7-3 16,-5 0 0-16,-6 4-3 15,-4 4 6-15,0 4 2 16,1 7-2-16,2 0-3 0,1 1-51 16,1 14 28-16,-1 2 12 15,0 3 9-15,2 2 5 16,3-1 0-16,0 1 0 16,4-5 0-16,5-5 1 15,5-4 0-15,0-5 0 16,-1-3-1-16,-8 0 0 15,-6-4 0-15,-5-9 3 16,-5-1 53-16,0-2-27 16,0 1-8-16,-9 1-16 15,0 3-2-15,2 2-2 16,4 5-1-16,1 4 0 16,2 0-20-16,0 0-123 0,0 5 86 15,6 7-6 1,8-1-103-16</inkml:trace>
  <inkml:trace contextRef="#ctx0" brushRef="#br0" timeOffset="-47893.92">19573 12866 401 0,'0'0'79'0,"0"0"-4"15,0 0-35-15,-67 81 2 16,49-48-26-16,1-1-11 15,4-4-1-15,7-5-2 0,6-5-2 16,0-9-90-16,9-7-78 16</inkml:trace>
  <inkml:trace contextRef="#ctx0" brushRef="#br0" timeOffset="-47444.64">19734 12872 206 0,'0'0'294'0,"0"0"-166"16,0 0-72-16,0 0-52 16,0 0-4-16,0 0 0 15,0 19 2-15,0-9 0 16,4 0 0-16,5 1 0 16,6-5 3-16,9 0-3 15,3-6-2-15,0 0-11 0,-2 0 9 16,-8-6 2-16,-3 0 5 15,-2-3 6-15,-1 4-7 16,1 2-4-16,0 3-1 16,3 0-1-16,0 0-4 15,-1 5 5-15,3 3 0 16,5 1 1-16,5 0 0 16,4-3-3-16,8 0 2 15,6-3-5-15,7-1-10 16,1-2-1-16,3 0-7 15,-5 0 17-15,-6 0 0 16,-7 0 7-16,-11 0 2 0,-3-2-1 16,-7-1 2-16,-6 0-2 15,-3 3 11-15,-4-1 20 16,-2 1-7-16,1 0-25 16,-1 0-5-16,6 0-22 15,3 1-54-15,5 1-99 16</inkml:trace>
  <inkml:trace contextRef="#ctx0" brushRef="#br0" timeOffset="-47278.58">20857 12925 663 0,'0'0'97'0,"0"0"-12"15,0 0-46-15,0 0-2 16,0 0-28-16,0 0-9 15,-46-14-40-15,18 31-64 16,-7-1-175-16</inkml:trace>
</inkml:ink>
</file>

<file path=ppt/ink/ink3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5-05-14T15:29:43.417"/>
    </inkml:context>
    <inkml:brush xml:id="br0">
      <inkml:brushProperty name="width" value="0.05292" units="cm"/>
      <inkml:brushProperty name="height" value="0.05292" units="cm"/>
      <inkml:brushProperty name="color" value="#FF0000"/>
    </inkml:brush>
  </inkml:definitions>
  <inkml:trace contextRef="#ctx0" brushRef="#br0">22932 8470 217 0,'0'0'102'0,"0"0"-43"16,0 0 12-16,0 0-17 15,0 0 4-15,0 0-19 16,0 0 14-16,0 0-18 16,0-29 2-16,0 27-13 15,0 2 11-15,0 0-15 16,0 0-7-16,0 0-4 0,0 0-9 16,0 0-1-1,0 0-10-15,0 0 0 0,0 5 11 16,0 4 0-16,0 3 0 15,0-4 1-15,0 1-1 16,0-5 0-16,1 0 0 16,4 0 0-16,2-4 1 15,8 0-1-15,3 0 4 16,8-5 0-16,5-9 0 16,4-5 1-16,6-6 4 15,-2-1 4-15,-3-1-2 16,-5 0 5-16,-4 1-4 15,-5 4-1-15,-7 5-3 0,-3 5 0 16,-6 3 1-16,-5 4-6 16,0 5-1-16,-1 0-2 15,0 0-16-15,0 6-76 16,0 17 38-16,-7 3-57 16,-4 1-162-16</inkml:trace>
  <inkml:trace contextRef="#ctx0" brushRef="#br0" timeOffset="1899.29">22367 8953 80 0,'0'0'12'0,"0"0"5"16,0 0 18-16,0 0-11 0,0 0-13 15,0 0 1-15,-2-6 15 16,2 3 2-16,0 3-1 16,0-2 4-16,0-1 0 15,0 1 1-15,0 0-5 16,0 0 7-16,0 0-10 15,-1 1 6-15,1-2 10 16,0 1-14-16,0 0 6 16,0-1 13-16,0 2-12 15,0 0 5-15,-2 0-3 0,1-1-4 16,-2 1-10-16,3 0 4 16,0-1-6-16,0 2-11 15,0 0-4-15,0 0-3 16,0 0-2-16,0 0-1 15,0 0-1-15,0 0-2 16,0 0 3-16,0 0 0 16,0 0 1-16,0 0 0 15,3-5 3-15,14-3 15 16,8-4-7-16,4-5-1 16,7-4-6-16,-2 1-1 15,-4 0 0-15,-3 3 1 16,-6 1-4-16,-5 6 1 0,-4 2-2 15,-6 2 2 1,-2 6-1-16,-4 0 0 0,0 0 0 16,0 0-5-16,0 0-8 15,0 0 1-15,0 0 2 16,0 0-21-16,-1 3-23 16,-8 11 21-16,3 3-63 15,5-3-65-15,1 1-148 16</inkml:trace>
  <inkml:trace contextRef="#ctx0" brushRef="#br0" timeOffset="3133.14">22381 9419 317 0,'0'0'126'0,"0"0"-44"16,0 0-22-16,0 0 8 15,0 0-17-15,0 0-8 16,-3 0-5-16,3 0-17 15,0 0-11-15,0 1-5 0,0-1 2 16,0 0-5 0,3 0-2-16,13 0 3 0,5 0-1 15,5-9 0-15,4-2 1 16,-2-1 1-16,3-4 2 16,1 0-5-16,-5-1 5 15,-2 2-2-15,-7 1 0 16,-2 3 3-16,-5 2-2 15,-4 1 1-15,-2 4-1 16,-3 0 1-16,-2 1 0 16,0 1-3-16,0 2-3 15,0 0-2-15,0 0-1 0,0 0-18 16,0 0-28 0,-2 4-95-16,-6 2-44 0,4 0-245 15</inkml:trace>
  <inkml:trace contextRef="#ctx0" brushRef="#br0" timeOffset="3312.75">22795 9388 269 0,'0'0'338'0,"0"0"-263"15,0 0-17-15,0 0 2 16,0 0-18-16,0 0-37 0,-17 0-5 15,11 0-55 1,-1 0-91-16,-1 0-76 0</inkml:trace>
</inkml:ink>
</file>

<file path=ppt/ink/ink3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5-05-14T15:22:23.235"/>
    </inkml:context>
    <inkml:brush xml:id="br0">
      <inkml:brushProperty name="width" value="0.05292" units="cm"/>
      <inkml:brushProperty name="height" value="0.05292" units="cm"/>
      <inkml:brushProperty name="color" value="#FF0000"/>
    </inkml:brush>
  </inkml:definitions>
  <inkml:trace contextRef="#ctx0" brushRef="#br0">888 4146 205 0,'0'0'100'15,"0"0"-46"-15,0 0 7 16,0 0-8-16,0 0 40 0,0 0-43 16,0 0 0-1,0 0-29-15,-2-58 4 0,-1 57-10 16,-1-2 5-16,1 1-7 15,0 1-6-15,0-1 14 16,0 1-4-16,0-1-12 16,-2 2 3-16,-1 0-8 15,-2 0 0-15,-3 0-8 16,-1 0 7-16,-1 0-3 16,-4 11 3-16,-5-2-2 15,-2 4 3-15,-4 1-3 16,1 0 1-16,3 0 2 15,0 2-1-15,3 0 1 16,-1 1-1-16,2 1-1 0,1 2 1 16,0-3-12-16,4 2 10 15,-3 3-5-15,4-2 8 16,1 5 9-16,7-2-9 16,5 5-4-16,1 2 0 15,0 2 1-15,0 1 3 16,0-2 2-16,3 1-1 15,0 2-1-15,4-2 0 16,0 0 1-16,0 0-1 16,3 0 0-16,5-1-1 15,-2 0 1-15,2 1 1 16,2-2-1-16,-1-3-1 16,-4-1 1-16,4-6-4 0,-9-4-4 15,0-4 4-15,-6-7-3 16,-1 0 2-16,0-3 5 15,0-1 0-15,0-1 7 16,0 0 11-16,0 1 18 16,-9 1-9-16,-11-1-11 15,0 2-15-15,-4-1 0 16,5 0 1-16,5-2-2 16,7 0-1-16,1 0-10 15,6 0-5-15,0 0 2 16,0 0-5-16,0 1-20 15,0 6-34-15,0-2 23 16,0 4 50-16,0-4 2 0,0 2-2 16,0-2-2-16,6 0 2 15,-1 0 0-15,3 2 3 16,1-2 6-16,3 5 7 16,0-2-5-16,-1 3-6 15,-1 1-3-15,-2 0 1 16,-1 0-3-16,-5 0 0 15,2 3 3-15,-4-1-1 16,0 3-1-16,0 1 1 16,0 3 1-16,0 0-1 15,-6 3 3-15,-1 1-1 16,0 4-1-16,0-1-1 16,0 3 0-16,-1 0-1 15,2 2 2-15,3-1-3 0,-3 0 0 16,6-2 1-16,-4 0-1 15,1-1 2-15,3-3-2 16,-3-2 1-16,-2 1-1 16,1 1 1-16,-4 1 1 15,-2 2-2-15,0 1 2 16,5 1-1-16,0 1 0 16,1-3-1-16,4-1 3 15,-3-2-3-15,3-1 0 16,0 3 0-16,-1-3 1 15,-1 0 0-15,2-2 2 0,0-2-2 16,-1 0 1-16,1 1 0 16,-3 0 5-16,1 3-1 15,-2 3 6-15,2 0 0 16,-1 0 0-16,-3 0-3 16,3-1-4-16,-1 1 2 15,1 0-3-15,0-2 0 16,3 2-2-16,-2 0-1 15,2 0 0-15,0 2 3 16,-1 4-1-16,-2 0-2 16,1 4 3-16,-1 1-2 15,2 1-2-15,-1-1 2 16,2 0-2-16,0-2 1 16,0 1 4-16,0 1-1 0,6 3-3 15,-1 4 2-15,-2 3-2 16,-3-2 1-16,0-1 2 15,0-4-3-15,0-3 1 16,0-1 0-16,1 2-2 16,1 4 1-16,5-2 0 15,2 0 1-15,0-3-1 16,4-4 0-16,-2-3 1 16,4-4 1-16,0-3 1 15,-3-6-2-15,1 1 0 16,2-6 2-16,0 1 0 15,-3-4-2-15,3 1 3 16,1 0-2-16,-1-4 3 0,8 0 7 16,-4 1-3-16,6-5 4 15,-1 1-11-15,-3-2 5 16,0 1-2-16,-3-1-5 16,-2-1-1-16,2 1 1 15,-3-1-1-15,3 1 2 16,-6 1-4-16,4-1-15 15,-1-1-36-15,0-2-40 16,-3 0-99-16,1 0-119 16</inkml:trace>
  <inkml:trace contextRef="#ctx0" brushRef="#br0" timeOffset="154.42">986 7691 349 0,'0'0'167'0,"0"0"-86"0,0 0 40 16,0 0-11-16,0 0-31 15,0 0-17-15,0 0-24 16,0 0 22-16,0 0-57 16,0 0-3-16,0 0-63 15,0-14-44-15,5-12-369 16</inkml:trace>
  <inkml:trace contextRef="#ctx0" brushRef="#br0" timeOffset="1211.46">2400 4118 589 0,'0'0'85'0,"0"0"10"15,0 0-3-15,0 0-67 16,0 0-19-16,0 0-2 0,0-12-1 16,0 12-3-16,0 0-2 15,0 7-9-15,3 7 9 16,4 5 2-16,1 2 2 16,1-3-2-16,3-7 0 15,-3-5 3-15,12-6-3 16,7 0 7-16,17-22 8 15,22-17 1-15,12-10-10 16,3-8-4-16,-6-2-1 16,-11 0 1-16,-3 5 3 15,-11 1 3-15,-14 10 0 0,-10 11-5 16,-9 7-2 0,-9 14-1-16,-5 3-2 15,-2 8-30-15,-2 0-109 0,0 2-231 16,-6 7 70-16</inkml:trace>
  <inkml:trace contextRef="#ctx0" brushRef="#br0" timeOffset="1401.23">3333 3718 776 0,'0'0'67'16,"0"0"-32"-16,0 0 3 15,0 0-6-15,0 0-13 0,0 0-17 16,-8 7-2 0,-6 13-53-16,-11 14-65 0,-6 9-29 15,-4 1-91-15</inkml:trace>
  <inkml:trace contextRef="#ctx0" brushRef="#br0" timeOffset="22907.67">10267 7657 239 0,'0'0'65'0,"0"0"-14"16,0 0 41-16,0 0-47 15,0 0 8-15,0 0-2 16,0 0 6-16,-33-33-28 16,26 30 1-16,4 0 19 15,-1-1-23-15,0 1-5 16,1 2 5-16,0-2-17 15,2 2 10-15,-1 1-2 16,2 0-7-16,0 0-7 16,0 0-3-16,0 0-1 0,0 0-8 15,2 0 2-15,24 0 4 16,25 0 3-16,33 0 5 16,32-3-4-16,32 2 1 15,28 1-1-15,16 0-1 16,11 0 0-16,0 4-3 15,3 4-5-15,-3 1-8 16,-6-3 5-16,-13 0-1 16,-15-1 9-16,-17 0 3 15,-19-4 3-15,-20 1-1 16,-19-2-1-16,-19 0 1 16,-21 0 4-16,-13 0 7 0,-14 0 4 15,-14-3 4-15,-6 1-5 16,-7-1 5-16,0 3-11 15,0 0-10-15,0 0-7 16,0 0-34-16,-3 5-72 16,-13 10-30-16,-1-1 0 15,3-3-271-15</inkml:trace>
  <inkml:trace contextRef="#ctx0" brushRef="#br0" timeOffset="23044.66">13074 7771 609 0,'0'0'56'0,"0"0"79"16,0 0-54-16,0 0-41 0,0 0-33 15,0 0-7-15,-1-27-234 16,-10 38-77-16</inkml:trace>
  <inkml:trace contextRef="#ctx0" brushRef="#br0" timeOffset="23825.6">13808 7720 166 0,'0'0'138'0,"0"0"-50"0,0 0-2 16,0 0-28-16,0 0 9 15,0 0 15-15,-39-68-33 16,39 68 10-16,0-1-28 16,0-1-17-16,15 2-14 15,16-1 0-15,22 1 0 16,22 0 1-16,26 6 4 16,25 8-4-16,25 1-1 15,14 1 1-15,9-2-1 16,-9-2-13-16,-11-5-23 15,-8-1 30-15,-18-3 3 16,-12-3 6-16,-14 0-7 16,-16 0 8-16,-15 0 3 0,-16 0 13 15,-22 0-9-15,-14 0-3 16,-15 0-8-16,-4 0-21 16,-10 5-130-16,-22 4 4 15</inkml:trace>
  <inkml:trace contextRef="#ctx0" brushRef="#br0" timeOffset="23983.41">15735 7820 563 0,'0'0'140'0,"0"0"-62"16,0 0-78-16,0 0-172 15,0 0-157-15</inkml:trace>
  <inkml:trace contextRef="#ctx0" brushRef="#br0" timeOffset="26271.2">13495 7645 406 0,'0'0'89'0,"0"0"65"15,0 0-55-15,0 0-28 16,0 0-36-16,0 0 16 16,6-70-37-16,-6 68 23 15,0 2-27-15,0 0-10 16,-2 0-7-16,-5 2-6 16,-8 15-11-16,-5 7 24 0,-7 9 0 15,0 3 0-15,2-3-5 16,6-6-12-16,4-6-11 15,6-8-9-15,6-6-9 16,3-7-50-16,0 0-41 16,15-17 79-16,13-17-387 15</inkml:trace>
  <inkml:trace contextRef="#ctx0" brushRef="#br0" timeOffset="26448.29">13420 7483 365 0,'0'0'187'15,"0"0"-36"-15,0 0-52 16,0 0-91-16,0 0-8 16,0 0-17-16,-15 1 11 0,24 19 6 15,9 5 4-15,6 4-1 16,3 5 3-16,7 2-6 16,2 2-58-16,3-4-95 15,-3-13-160-15</inkml:trace>
  <inkml:trace contextRef="#ctx0" brushRef="#br0" timeOffset="26606.12">13626 7849 820 0,'0'0'80'0,"0"0"-40"15,0 0-2-15,0 0-38 16,0 0-8-16,0 0-193 15,18-18-316-15</inkml:trace>
</inkml:ink>
</file>

<file path=ppt/ink/ink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5-05-14T13:42:53.838"/>
    </inkml:context>
    <inkml:brush xml:id="br0">
      <inkml:brushProperty name="width" value="0.05292" units="cm"/>
      <inkml:brushProperty name="height" value="0.05292" units="cm"/>
      <inkml:brushProperty name="color" value="#FF0000"/>
    </inkml:brush>
  </inkml:definitions>
  <inkml:trace contextRef="#ctx0" brushRef="#br0">3286 4638 507 0,'0'0'88'0,"0"0"5"0,0 0-29 15,0 0-12-15,-19-81-16 16,11 67-4-16,4 2 2 15,-1 1-13-15,0 3-8 16,2 3-6-16,1 2-3 16,1 2 1-16,1 1-4 15,-2 0-1-15,-2 11-7 16,-4 21 4-16,-2 12 2 16,-5 8 1-16,-3 5 3 15,3-1-3-15,-1 2 1 0,2-4-1 16,6-5 2-16,4-11-2 15,4-11 0-15,0-13-24 16,24-14 1-16,12-2 20 16,12-25 0-16,10-7-8 15,0 1 3-15,-5 8-6 16,-3 6 11-16,-8 11 3 16,-7 8-2-16,-9 0 1 15,-2 23-2-15,-9 10 2 16,-2 9-2-16,-8 13 2 15,-5 8 1-15,-2 5-2 16,-15 0 2-16,-5-7 3 16,0-8 4-16,-1-13-4 15,1-7-2-15,-3-10 7 0,-5-1-3 16,-9-7 0-16,-8-3-1 16,-9-8-4-16,-6-4-4 15,-4-7-33-15,9-22-68 16,12-11-58-16,17-17-181 15</inkml:trace>
  <inkml:trace contextRef="#ctx0" brushRef="#br0" timeOffset="208.03">3280 4560 845 0,'0'0'45'0,"0"0"3"0,0 0-47 16,102-36 3-16,-37 32-4 15,11 4 0-15,2 0-2 16,6 6-15-16,3 11-52 16,-4-3-117-16,-6-4-352 15</inkml:trace>
  <inkml:trace contextRef="#ctx0" brushRef="#br0" timeOffset="387.52">4059 5153 869 0,'0'0'99'15,"0"0"-75"-15,0 0-24 16,0 0-3-16,0 0-16 15,0 0-29-15,15 26-35 16,7-26-173-16</inkml:trace>
  <inkml:trace contextRef="#ctx0" brushRef="#br0" timeOffset="871.12">5385 4388 864 0,'0'0'1'0,"0"0"37"16,0 0-5-16,0 0-33 15,0 0-6-15,0 0 1 16,-48 78 5-16,32-2 2 16,1 13 2-16,0 5 5 15,0-5-6-15,6-14 3 16,9-17-5-16,0-13-1 16,0-14 1-16,0-11-1 0,15-13-32 15,6-7-31-15,10-21 28 16,4-24-155-16,-7-25-334 15</inkml:trace>
  <inkml:trace contextRef="#ctx0" brushRef="#br0" timeOffset="1180.18">5297 4193 768 0,'0'0'38'16,"0"0"38"-16,0 0-50 15,0 0-26-15,0 0-3 16,119 11 3-16,-65 31-2 0,1 14 2 16,5 10 2-16,-3 12 2 15,-4 10-3-15,-8-1 1 16,-18-3-1-16,-11-9 2 16,-16-14-3-16,-1-13 0 15,-28-7 1-15,-11-4 2 16,-14-1 5-16,-13-5-8 15,-15-2 3-15,-4-5-3 16,2-7-12-16,14-5-6 16,20-7-3-16,20-5-40 15,22 0-100-15,8-12-114 16</inkml:trace>
  <inkml:trace contextRef="#ctx0" brushRef="#br0" timeOffset="1979.2">5865 4950 787 0,'0'0'85'16,"0"0"-82"-16,0 0 3 16,0 0-6-16,0 0 3 15,115-34 4-15,-67 10-2 16,1-5 1-16,-10-4 0 15,-14-1 3-15,-14 1 6 16,-11 2 16-16,-3 6-22 16,-20 6-6-16,-2 10-3 0,-5 9-1 15,-4 17-2-15,-2 25 2 16,-1 16 1 0,10 9-2-16,14 6-20 0,13-6-21 15,13-10-21-15,29-22-33 16,23-28 48-16,13-14 29 15,11-39 19-15,7-20 1 16,-2-18 25-16,-8-11 15 16,-17-9-2-16,-20 3 42 15,-25 5-24-15,-24 13-21 16,0 19-21-16,-27 21-8 16,5 16-6-16,7 23-2 0,3 4-1 15,0 37-5-15,-4 28 7 16,-1 35 1-16,-2 27 1 15,11 13 7-15,8 4 1 16,2-11-7-16,26-18 4 16,7-18-3-16,2-24-1 15,-7-23-2-15,-7-21 2 16,-3-18-2-16,0-11 1 16,15-25 2-16,4-24-3 15,1-14-21-15,-13-10 5 16,-17-8 13-16,-10 1-14 15,-31 5-4-15,-14 13-8 16,-4 17 29-16,7 19-4 0,15 11 4 16,10 10 22-16,11 0-6 15,4 5-7-15,2-2-7 16,0 0-2-16,16-4-15 16,16-5 3-16,13-1-5 15,5-3 5-15,-2 2 12 16,-5 0 1-16,-12 5 0 15,-8 3 6-15,-13 0 3 16,-4 5 0-16,-1 0-5 16,-1 0-5-16,7 18-4 15,1 11 3-15,1 9 1 16,-1 4 3-16,-1 2-3 16,-3-6-19-16,1-9-36 15,3-17-145-15,9-12-184 0</inkml:trace>
  <inkml:trace contextRef="#ctx0" brushRef="#br0" timeOffset="2121.03">7033 4282 1002 0,'0'0'0'0,"0"0"-4"15,0 0-48-15,0 0 31 16,30 121-44-16,-22-40-56 15,-1 2-122-15</inkml:trace>
  <inkml:trace contextRef="#ctx0" brushRef="#br0" timeOffset="2612.34">7315 4928 750 0,'0'0'163'16,"0"0"-136"-16,0 0-24 15,0 0-3-15,0 0 0 16,0 0-1-16,27 78-10 16,-15-69-13-16,3-7-11 15,4-2-4-15,5-9 11 0,-3-13-19 16,3-5 30 0,-4 0 15-16,-6 3 4 0,-2 7 5 15,-8 8 53-15,-2 5-3 16,-1 4-14-16,2 0-43 15,2 0-3-15,4 13 1 16,3 2 2-16,1-1 0 16,3-1-2-16,-2-6 1 15,2-7-3-15,2 0-13 16,8-15 1-16,4-11-43 16,1-6-45-16,-4 3 73 15,-6 2 29-15,-9 11 2 16,-6 8 19-16,-5 8 74 15,3 0-80-15,-1 8-13 16,0 13-4-16,3 4 4 0,3 5 16 16,3-1 7-1,0 3 2-15,6-5-15 0,-4-2-2 16,6-6-8-16,-2-5 0 16,0-9 0-16,3-5-17 15,0 0-41-15,0-14-87 16,-5-15-313-16</inkml:trace>
  <inkml:trace contextRef="#ctx0" brushRef="#br0" timeOffset="2784.94">7704 4313 947 0,'0'0'15'16,"0"0"24"-1,0 0-39-15,0 0-76 0,0 0 34 16,84 62-53-16,-51-3-51 16,3-1-60-16</inkml:trace>
  <inkml:trace contextRef="#ctx0" brushRef="#br0" timeOffset="3277.2">8010 4940 266 0,'0'0'643'0,"0"0"-585"16,0 0-28-16,0 0-30 16,0 0-3-16,0 0 0 15,36 41-21-15,-11-33-40 16,7-6 44-16,5-2 14 16,-5 0-3-1,-6-13-5-15,-8 1 5 0,-5-3 9 16,-7 3 0-16,-1 3 25 15,-2 2 14-15,0 3-13 16,3 1 2-16,13 3-8 16,13 0-20-16,21 0-2 15,14 1 1-15,8 7 1 16,-2 0-3-16,-10-4 3 16,-7-4-2-16,-8 0-3 0,-2 0 5 15,-4-14 0 1,-5-6-7-16,-4-3-8 0,-10-7-6 15,-10 1-17-15,-13-3 14 16,0 4-13-16,-18 2 29 16,-4 9 5-16,2 7 3 15,2 10 35-15,-2 5-9 16,-3 31-26-16,-13 20 0 16,-1 20 1-16,-2 16 12 15,3 5-4-15,3 0-4 16,5-5-1-16,4-12-4 15,10-8 3-15,9-11-3 16,5-15-43-16,0-19-73 16,18-24-89-16</inkml:trace>
  <inkml:trace contextRef="#ctx0" brushRef="#br0" timeOffset="4043.25">10228 4559 906 0,'0'0'0'15,"0"0"-64"-15,0 0 40 16,0 0 14-16,0 0 10 15,-4 126 5-15,-25-62 10 0,1 8-12 16,0-2 3-16,11-4-6 16,8-13-1-16,9-13-19 15,0-15-27-15,23-19-37 16,10-6 50-16,8-17 8 16,9-22 3-16,2-11 23 15,-5-3 8-15,-9 2 27 16,-10 10 64-16,-16 15-3 15,-2 10-38-15,-10 13 1 0,0 3-59 16,0 14 0-16,-6 18-32 16,-12 11 23-1,-2 5 8-15,1-1-15 16,6-7 11-16,10-7-14 0,3-14 7 16,0-10 8-16,14-9-12 15,10-4 16-15,1-17 4 16,-1-7 12-16,-2 2 14 15,-2 2-7-15,-5 4-6 16,1 9 0-16,-2 5-9 16,5 6-8-16,8 0-1 15,13 19-2-15,8 5 1 16,10 3-7-16,3 1-9 16,5-6-2-16,-2-8-11 0,0-10-5 15,-3-4 2 1,-8-8 34-16,-9-15 0 0,-17-4 14 15,-12 3 29-15,-14-1 8 16,-1 1-32-16,-16 1-2 16,-18 8-14-16,-5 8-3 15,0 7 0-15,6 11-2 16,6 23 2-16,3 12-1 16,9 8-1-16,5 4-2 15,10-3 0-15,10-9-6 16,30-12 1-16,20-17 5 15,14-17 4-15,7 0 4 16,0-20-4-16,-11-8-19 0,-10-6-86 16,-17-5-136-1,-20-3-201-15</inkml:trace>
  <inkml:trace contextRef="#ctx0" brushRef="#br0" timeOffset="4245.62">9500 4913 631 0,'0'0'1'16,"130"0"4"-16,-30-5 48 16,16-7 11-16,17 0-37 15,15 2-27-15,8-1-2 16,5-2-43-16,-14 1-53 15,-16-2-96-15</inkml:trace>
  <inkml:trace contextRef="#ctx0" brushRef="#br0" timeOffset="4613.25">12464 4328 760 0,'0'0'167'15,"0"0"-152"-15,0 0-6 16,0 0-9-16,0 0-45 15,18 86 44-15,-48 17 1 16,-12 13 3-16,-4 9 7 16,-2-1-3-16,9-11-1 15,8-13-6-15,10-16 2 16,11-22 1-16,7-22-3 16,3-18-8-16,13-22-12 0,25-12-25 15,17-42-131 1,5-29-492-16</inkml:trace>
  <inkml:trace contextRef="#ctx0" brushRef="#br0" timeOffset="5513.48">12395 4112 861 0,'0'0'12'0,"0"0"61"15,0 0-67-15,0 0-6 16,0 0 0-16,0 0 0 15,127 104 6-15,-67-40 7 16,-2 5-5-16,-5-1 5 0,-18 4-9 16,-19-4-3-16,-16-4-1 15,-14-5 4-15,-28-9-2 16,-11-12-2-16,-5-14-19 16,3-16-5-16,0-8-8 15,1-20 2-15,0-21 6 16,5-7 24-16,15 3 1 15,15 9 34-15,14 15-6 16,5 11-29-16,28 8-24 16,18 2-9-16,13 0 23 15,9 15 10-15,-2 6 3 16,-2 8 5-16,-4 0 12 16,-7 10-14-16,-11 3 2 15,-7 5-6-15,-11 4-1 0,-14 3 0 16,-8-2-2-1,-2-10 2-15,0-11-4 0,-9-12 0 16,1-11-9-16,-1-8-11 16,2-2 20-16,1-29-5 15,6-13 5-15,0-12-38 16,0-4 32-16,7 1-7 16,19 4-11-16,9 6 2 15,8 14 25-15,1 13 20 16,-8 16 10-16,-11 6-11 15,-10 11-3-15,-9 17-12 16,-6 12 2-16,0 7 6 16,-18 11-4-16,-6 8 9 15,-1 4-7-15,6-1-9 0,12-8 4 16,7-13-3-16,9-17 3 16,23-18-5-1,9-13 4-15,6-8 9 0,2-25-2 16,-7-13-2-16,-6-17-9 15,-14-4-13-15,-10-3-1 16,-12-1-28-16,-12 5-3 16,-20 4 39-16,1 11 6 15,7 10 1-15,11 16 3 16,13 9 14-16,0 6 30 16,30 6-46-16,21 3 6 0,15 1-8 15,7 0 14-15,2 10 2 16,3 12 1-16,-2 11-2 15,-6 8-15-15,-10 6 5 16,-17 6-5-16,-23 2 0 16,-15 6-7-16,-5 5 7 15,-22 4 0-15,-15 2 6 16,-9 1-5-16,-2-1 0 16,3-1 2-16,5-6-2 15,10-7-2-15,12-13-7 16,9-12-7-16,9-14-19 15,0-13-25-15,12-6-83 16,5-18-183-16</inkml:trace>
  <inkml:trace contextRef="#ctx0" brushRef="#br0" timeOffset="6240.5">13760 4928 869 0,'0'0'46'0,"0"0"-7"16,0 0-37-16,89-71-2 16,-53 64-17-16,2 5 9 15,-2-2 6-15,1-2 2 16,-10-2 1-16,-6-1 14 16,-5-5-6-16,-11 0 4 15,-1-2-13-15,-4 0 0 0,-4 4-3 16,-16 6-1-16,-8 6-3 15,-7 11 5-15,-2 18 2 16,-3 12-2-16,7 9-4 16,10 6-6-16,12-2-13 15,11-9-8-15,24-18-12 16,31-20 38-16,15-7 7 16,10-27 13-16,1-14-11 15,-10-9 8-15,-11-3-4 16,-15 2-3-16,-11 6 8 0,-13 4-9 15,-6 8 3 1,-8 13-4-16,-4 9 8 16,-1 8 21-16,-2 3-30 0,0 0-2 15,0 20-29-15,-14 7 29 16,-5 4 1-16,-5 2 2 16,1-4-1-1,3 1 1-15,-1 1-1 0,8 2 2 16,5 1-3-16,8-2 1 15,11-3-35-15,27-7-33 16,19-13-15-16,16-9-23 16,11-11 6-16,8-23 100 15,-3-15 32-15,-3-6 27 16,-19-6 34-16,-19 0-12 0,-19-3-10 16,-20 0-40-16,-9 7-5 15,0 7 9-15,-10 17 2 16,0 16 34-16,5 12-30 15,-3 5-41-15,-8 22-37 16,-15 34-5-16,-17 27 42 16,-10 21 0-16,3 11 0 15,16-3-2-15,23-13-22 16,16-24-31-16,14-27 22 16,12-24 5-16,2-21 2 15,5-6-32-15,3-31-38 16,6-21-285-16</inkml:trace>
  <inkml:trace contextRef="#ctx0" brushRef="#br0" timeOffset="6389.22">14999 4716 922 0,'0'0'56'0,"0"0"-9"16,0 0-35-16,94-70-9 15,-49 66-6-15,6-1-1 16,-2 1-3-16,2 1-18 15,-3-2-30-15,-6-7-79 16,-8-8-167-16</inkml:trace>
  <inkml:trace contextRef="#ctx0" brushRef="#br0" timeOffset="6582.1">13945 4110 967 0,'0'0'1'0,"0"0"11"16,0 0-12-16,0 0-7 15,0 0 6-15,0 0-2 16,115 50-18-16,-78-27-34 16,-3-4-91-16,1-12-238 15</inkml:trace>
  <inkml:trace contextRef="#ctx0" brushRef="#br0" timeOffset="8422.26">17067 4749 721 0,'0'0'51'0,"0"0"25"16,0 0-44-16,3-94-20 15,-8 69 12-15,-14-2-23 16,-11 4-2-16,-12 3 0 16,-10 8-9-16,-4 7 8 0,5 5 1 15,12 0-1-15,11 24 2 16,13 18-3-16,7 12-1 16,8 13 2-16,0 5 0 15,18 4 2-15,14 2 1 16,5-5-1-16,3-3 6 15,-3-11 5-15,-9-13-11 16,-11-15 1-16,-10-12 0 16,-7-9-1-16,0-3 0 15,-11-7 0-15,-13 0-1 16,-9-4 1-16,-1-16-12 16,1-6-1-16,8-10 13 0,8-3 5 15,11-6 12-15,6-5 6 16,21 2 3-16,26-2-10 15,19 3-9-15,13 2-7 16,7 1-30-16,0 7-5 16,-7 3-51-16,-9 3-108 15,-15-2-136-15</inkml:trace>
  <inkml:trace contextRef="#ctx0" brushRef="#br0" timeOffset="8878.96">17343 4616 141 0,'0'0'230'16,"0"0"-100"-16,0 0-36 15,-96 100-9-15,77-57-19 16,1 11-9-16,2 7-26 16,7 1-20-16,5-9-3 15,4-13-5-15,4-15 2 0,12-13-4 16,8-12 3-16,4 0 5 16,7-29-9-16,4-13-19 15,-4-11-57-15,-11-2-10 16,-12 4 70-16,-12 7 16 15,0 13 8-15,-4 13 23 16,2 13 33-16,2 5-48 16,0 11-16-16,0 15-14 15,0 10 14-15,0 8 1 16,0-1 0-16,4-7 1 0,5-6-2 16,7-13 0-1,9-15 0-15,7-2 9 0,7-27 4 16,5-10-13-1,-2-5-12-15,-2-7 2 0,-8 4 7 16,-7 3 3-16,-11 9 5 16,-6 13 54-16,-5 12-18 15,-3 8 2-15,1 6-43 16,-1 25-8-16,0 15 2 16,0 16 6-16,-10 9 3 15,-6 2-3-15,2-3-2 16,6-8-29-16,8-15-51 15,0-25-90-15,8-22-244 0</inkml:trace>
  <inkml:trace contextRef="#ctx0" brushRef="#br0" timeOffset="9088.97">18220 4434 931 0,'0'0'51'0,"0"0"-51"16,0 0-7-16,56 145 3 16,-53-28 4-16,-3 21 1 15,-16 4 4-15,-14-7-5 16,-5-14-7-16,-12-21-47 16,-3-21-37-16,-6-23-71 0,3-24-61 15</inkml:trace>
  <inkml:trace contextRef="#ctx0" brushRef="#br0" timeOffset="9457.39">16314 4221 737 0,'0'0'73'0,"0"0"-36"15,0 0 5-15,0 0-24 16,0 0-18-16,0 0-13 15,-45 78 13-15,22 15 24 16,-3 36-1-16,3 18-13 16,10 19 0-16,13-4-5 15,0-20-5-15,36-23-37 16,18-32-14-16,25-32-54 0,25-35-85 16,21-20-304-1</inkml:trace>
  <inkml:trace contextRef="#ctx0" brushRef="#br0" timeOffset="11795.62">19557 4492 525 0,'0'0'92'15,"0"0"-1"-15,0 0-11 16,0 0-21-16,0 0-42 0,0 0 1 16,126-36 17-1,-39 33 4-15,4 1-22 0,-3 2-15 16,1 0 1-16,-10 0-3 15,-3 5-10-15,-12 0-17 16,-11-2-3-16,-13-1-11 16,-18-2-52-16,-19 0-75 15,-6 0-69-15</inkml:trace>
  <inkml:trace contextRef="#ctx0" brushRef="#br0" timeOffset="11976.26">19941 4555 534 0,'0'0'83'16,"-33"77"-7"-16,7-16-13 0,-3 12-6 16,4 2-39-16,2 1-5 15,7-5-9-15,9-10-2 16,7-18-2-16,0-16-52 16,9-17-52-16,16-10-13 15,6-20-77-15</inkml:trace>
  <inkml:trace contextRef="#ctx0" brushRef="#br0" timeOffset="12301.09">20043 4590 694 0,'0'0'151'0,"0"0"-151"16,0 0 2-16,15 108 1 15,-8-40 3-15,-3 7 1 16,-1-3 2-16,2-10-8 0,2-14-1 15,8-17-3-15,2-17-15 16,4-14 5-16,2 0 11 16,3-26-15-16,1-11-59 15,-5-6-3-15,-11 1 56 16,-7 6 23-16,-4 13 35 16,0 10 25-16,0 10-10 15,0 3-36-15,6 13-11 16,6 13-3-16,0 10 0 15,7 6 0-15,4 4 1 16,0-1-1-16,4-3 1 0,-3-6-1 16,2-12-79-16,-3-13-73 15,4-11-305-15</inkml:trace>
  <inkml:trace contextRef="#ctx0" brushRef="#br0" timeOffset="12477.25">20709 5059 802 0,'0'0'134'0,"0"0"-87"15,0 0 10-15,0 0 4 16,0 0-11-16,0 0-35 16,0 5-15-16,0-5-23 15,-1 0-58-15,-9 0-43 0,2-27-567 16</inkml:trace>
  <inkml:trace contextRef="#ctx0" brushRef="#br0" timeOffset="14399.76">7880 6067 352 0,'0'0'271'0,"0"0"-168"16,0 0-29-16,0 0 5 0,0 0-15 16,0 0-22-1,0 0-18-15,-29-56-14 0,-6 56-10 16,-14 27-4-16,-11 17 4 15,-2 16 0-15,6 11 0 16,15 5-9-16,14 2-13 16,16-3-31-16,11-6-13 15,5-16-72-15,34-20 81 16,19-26 8-16,13-10 3 16,10-38 46-16,4-19 54 15,6-17-42-15,-5-10 25 16,-8-7 39-16,-13 6-52 15,-22 9 12-15,-15 11 1 16,-18 12 31-16,-8 13 5 0,-2 15-4 16,0 14-5-16,0 14-53 15,0 5-11-15,-8 35-32 16,-5 24 29-16,-8 16 0 16,3 5 3-16,8-5-25 15,10-15 4-15,0-14 4 16,12-15 9-16,10-16-3 15,0-12 0-15,0-8-11 16,0-13 12-16,4-16-6 16,-5-5-15-16,-4 1 18 15,-7 8 13-15,-4 8 16 16,-5 10-6-16,1 7 1 16,1 0-11-16,2 10-10 15,5 16 5-15,0 5 5 16,4 3 0-16,4 0-10 0,1-3-10 15,4-3-7-15,-3-7-42 16,-9-11-112-16,-5-10-385 16</inkml:trace>
  <inkml:trace contextRef="#ctx0" brushRef="#br0" timeOffset="14919.07">8889 6511 780 0,'0'0'133'16,"0"0"-69"-16,0 0-49 15,0 0-15-15,0 0-5 16,0 0-36-16,-12-16-42 0,20 17 7 16,12 3-102-16,0-4-234 15</inkml:trace>
  <inkml:trace contextRef="#ctx0" brushRef="#br0" timeOffset="15615.36">9537 5932 733 0,'0'0'94'0,"0"0"7"15,0 0-45-15,0 0-54 16,0 0-2-16,0 0-6 15,0 66 6-15,0-7 9 16,11 11-3-16,-2 5-4 16,6-5 3-16,-2-6-5 15,2-15-18-15,3-17-29 16,12-16-19-16,10-16 17 0,9-5 15 16,8-27-46-1,-2-11-12-15,-10-3 75 0,-14-3 17 16,-13 6 45-16,-10 4 11 15,-5 11 45-15,-3 11-6 16,0 10 16-16,0 4-80 16,0 3-10-16,0 7-21 15,5 22-17-15,3 19 17 16,1 10 0-16,4 9 0 16,-2 0-7-16,-2 0-21 15,2-6-39-15,-4-13-93 16,-1-17-203-16</inkml:trace>
  <inkml:trace contextRef="#ctx0" brushRef="#br0" timeOffset="15790.84">10387 6617 960 0,'0'0'94'15,"0"0"-52"-15,0 0-42 16,0 0-9-16,-20 94 9 15,1-39 1-15,-1 6-1 16,2-2-22-16,4-4-26 16,3-12-49-16,8-16-138 15,3-20-362-15</inkml:trace>
  <inkml:trace contextRef="#ctx0" brushRef="#br0" timeOffset="16199.96">10480 5954 922 0,'0'0'3'0,"0"0"15"15,48-79-9-15,6 79-9 16,23 0 0-16,17 0 2 15,18 3 2-15,3 2-1 0,-5-2-3 16,-13 2 0-16,-9-2-2 16,-13 0-25-16,-14-3-13 15,-18 0-16-15,-25 0-56 16,-18 0-23-16,-17 0 67 16,-33 0 39-16,-11-3 29 15,-6 1 2-15,4 2 73 16,18 0 52-16,11 19-39 15,7 11-35-15,3 17-30 16,3 21-17-16,-1 17-1 16,7 8 1-16,5 3-3 15,10-4-3-15,0-6-1 16,7-13-69-16,11-18-105 0,4-23-305 16</inkml:trace>
  <inkml:trace contextRef="#ctx0" brushRef="#br0" timeOffset="16407.19">11405 6509 1015 0,'0'0'78'16,"0"0"-78"-16,0 0-14 15,0 88 14-15,0-36 2 16,0 3-2-16,0 1 0 15,0-3-15-15,5-7-13 16,10-8-32-16,8-13-40 0,1-13-116 16,1-12-258-16</inkml:trace>
  <inkml:trace contextRef="#ctx0" brushRef="#br0" timeOffset="34180.73">13996 6235 427 0,'0'0'121'16,"0"0"9"-16,0 0-27 15,0-78-45-15,-5 64 15 16,2 3-52-16,2 6 14 16,1 2-10-16,0 3 1 15,0 0-26-15,0 0-7 16,0 17-9-16,0 21 5 16,12 21 8-16,0 14 2 15,-2 11 1-15,-1 4 0 16,-6-3 1-16,-3-3 0 15,0-5 0-15,0-16-1 16,0-11 2-16,0-19 1 16,0-15-3-16,0-11 0 0,0-5 0 15,0-12 1 1,0-30-1-16,6-17-7 0,0-19-50 16,2-6 12-16,-3-5 24 15,0-3 1-15,-1-1 14 16,4-2 3-16,7 3 3 15,0 11 0-15,5 12 0 16,4 15 2-16,-1 18 3 16,1 13 12-16,2 20 5 15,3 6-22-15,-2 30-4 16,-9 21 1-16,-8 18-2 16,-10 6 2-16,-10 1 3 15,-11-11 2-15,-3-16 0 0,3-15 1 16,4-12-2-16,4-8-1 15,-1-6 3-15,0-5-2 16,-3-1-2-16,-7-1-2 16,-2 3-42-16,5-1-103 15,12-1-55-15,9-5-161 16</inkml:trace>
  <inkml:trace contextRef="#ctx0" brushRef="#br0" timeOffset="34583.09">14947 6377 643 0,'0'0'94'0,"0"0"20"15,0 0-45-15,0 0-31 16,2-73-15-16,7 47-1 15,0-6-15-15,1-4 0 16,-4-3-7-16,-4 3-1 16,-2 7 1-16,-6 5-2 15,-14 7-5-15,-8 9-11 16,-3 8 9-16,-2 2-2 0,2 29-6 16,2 16 7-1,10 16 3-15,4 12 2 0,6 8 4 16,3 4 1-16,6-4-1 15,0-9 0-15,9-13 0 16,5-14 0-16,-3-14 1 16,-9-9 0-16,-2-7 0 15,-8-2-10-15,-20-7 5 16,-11-1-25-16,-10-4-62 16,-8-3-62-16,1-5-157 15</inkml:trace>
  <inkml:trace contextRef="#ctx0" brushRef="#br0" timeOffset="35048">15371 6283 643 0,'0'0'59'0,"0"0"45"16,0 0-40-16,0 0-35 16,0 0-13-16,0-76-3 15,0 68-13-15,0-3 1 16,0 5-1-16,-6-2-1 16,-7 5-2-16,-2 3-6 0,-6 0-8 15,-1 3-4-15,0 14 15 16,3 5 3-16,4 3-1 15,5 9 4-15,4 4-10 16,4 7 9-16,2 4 1 16,5 4 7-16,19-4-6 15,4-1 6-15,2-4-6 16,-8-7 2-16,-4-5-1 16,-6-8 0-16,-6-7-2 15,-5-2 0-15,-1-8 3 16,0 3-4-16,-20-1 1 15,-7-4-2-15,-6 3-25 16,-4-1-32-16,-8 4-30 16,3 2-41-16,3-1-54 0,6 4-137 15</inkml:trace>
  <inkml:trace contextRef="#ctx0" brushRef="#br0" timeOffset="35401.98">13981 7190 526 0,'0'0'53'0,"0"0"-33"15,0 0-3-15,0 0 16 16,0 0-3-16,0 0 6 16,7 48 30-16,40-46-16 15,23-2-9-15,25 0-23 16,23-12-16-16,12-4 4 16,4-1-2-16,-9 3-4 15,-13-2 0-15,-22 4-10 16,-20 0 0-16,-20 3 10 15,-26 6-13-15,-24 3-25 16,-10 0-87-16,-45 8 20 16,-30 9-197-16</inkml:trace>
  <inkml:trace contextRef="#ctx0" brushRef="#br0" timeOffset="35597.08">13991 7383 331 0,'0'0'38'0,"0"0"47"15,0 0 17-15,99 37 1 16,-47-33-14-16,19-4-24 16,16 0-16-16,14 0-21 15,11-11-7-15,0-2-8 16,-1-1-8-16,-10 3-5 16,-10 0-19-16,-7-4-60 15,-13-6-109-15,-4-8-264 16</inkml:trace>
  <inkml:trace contextRef="#ctx0" brushRef="#br0" timeOffset="35752.25">15419 7199 648 0,'0'0'153'16,"0"0"-61"-16,0 0-36 16,0 0-28-16,0 0-28 15,0 0-4-15,0 3-32 16,0 7-11-16,-2-1-16 15,-7-2-120-15</inkml:trace>
  <inkml:trace contextRef="#ctx0" brushRef="#br0" timeOffset="63452.36">17017 6508 467 0,'0'0'103'16,"0"0"-1"-16,0 0-10 15,0 0-39-15,0 0-22 16,25-80-14-16,-25 61 30 16,0-1 2-16,0 1-8 0,0 2-33 15,-2 0 8-15,-6 0-14 16,0 0 7-16,-1-2-9 16,-2 2 0-16,-2 2 0 15,2 2 0-15,0 4-3 16,3 1 1-16,4 5-3 15,2 3-1-15,2 0-8 16,0 26-51-16,0 13 60 16,0 14 5-16,0 10 1 15,16 4-1-15,4-2 0 16,5-6-7-16,-1-3 2 16,-4-7 4-16,-7-4 0 15,-10-11-1-15,-3-5-4 16,0-10-2-16,-14-6 7 15,-16-3 1-15,-15-3 18 0,-14-3 7 16,-6-4-19-16,3 0 4 16,13-7-2-16,15-10-8 15,20-5-8-15,14-2-52 16,30-3-83-16,34-4-261 16</inkml:trace>
  <inkml:trace contextRef="#ctx0" brushRef="#br0" timeOffset="64217.58">17503 6488 85 0,'0'0'746'0,"0"0"-652"16,0 0-94-16,0 0-1 15,0 0 1-15,-7 102 1 16,7-47 3-16,0 5-2 15,5 5-1-15,9-3 3 16,5-14-4-16,3-12-12 16,6-24-26-16,10-12 38 15,14-21 0-15,4-17-9 16,2-6-13-16,-11 1 22 16,-17-2 4-16,-18 2 11 15,-12 2 38-15,-14 2-40 16,-25 6-2-16,-7 10-11 0,8 10-2 15,11 7 2-15,16 6 1 16,11 0-1-16,0 0-24 16,8 10 6-16,12 6-2 15,10-2-8-15,6-5 3 16,8-7-2-16,5-2 2 16,2 0 13-16,-1-9 12 15,-4-2 6-15,-8 1 19 16,-11 3 15-16,-7 3-28 15,-5 2 2-15,-2 2-14 16,1 2 0-16,3 14 0 16,4 4 0-16,2 2 2 0,3 0-1 15,-5-5-1-15,3-5-6 16,-8-5-21-16,-6-7-7 16,-1 0 34-16,2-12 14 15,-1-7-4-15,1-3 7 16,-4 7 10-16,-4 5-5 15,0 4 8-15,-2 6-18 16,3 0-12-16,2 17-12 16,8 11 8-16,4 6 4 15,11 5 4-15,2 0-2 16,2-3 0-16,0-7-2 16,-3-10 0-16,-1-9 4 15,3-10-1-15,6-15 0 16,3-20 2-16,-2-9 3 15,-7-4-3-15,-11-1 1 0,-16 3 5 16,-5 0-4-16,-9 6 19 16,-17 9-14-16,3 12-6 15,6 9-6-15,4 8-2 16,5 2-16-16,4 12-49 16,4 15-19-16,0-1-2 15,0-9-143-15</inkml:trace>
  <inkml:trace contextRef="#ctx0" brushRef="#br0" timeOffset="65132.94">18111 6391 392 0,'0'0'180'0,"0"0"-74"16,0 0-84-16,0 0 8 15,0 0 19-15,0 0-2 16,42-41-8-16,-42 41 4 0,0 0-30 16,4 0-13-16,1 14-11 15,-2 14 8-15,-2 10 1 16,-1 13 2-16,0 7 0 16,0 5 0-16,0 3 4 15,0-7-4-15,3-9-27 16,16-9-31-16,7-15-44 15,7-17-45-15,-2-9-230 16</inkml:trace>
  <inkml:trace contextRef="#ctx0" brushRef="#br0" timeOffset="65457.09">18411 6560 515 0,'0'0'140'0,"0"0"-38"15,0 0-55-15,0 0-39 16,0 0-8-16,0 0-8 15,-31 30 8-15,2 4 6 16,-1 5 0-16,-1 1-3 16,3-5 2-16,4-7-2 0,8-8-3 15,7-7 0-15,6-9-10 16,3-4-34-16,7-4-41 16,14-18-108-16</inkml:trace>
  <inkml:trace contextRef="#ctx0" brushRef="#br0" timeOffset="65639.84">18317 6579 391 0,'0'0'194'16,"0"0"-175"-16,0 0 6 16,0 0 41-16,13 81-16 15,-5-47-17-15,2-1-15 0,12-3-2 16,10-1-3-1,10-1-12-15,10-7-1 0,7-7-88 16,3-14-85-16</inkml:trace>
  <inkml:trace contextRef="#ctx0" brushRef="#br0" timeOffset="66151.02">18896 6384 98 0,'0'0'355'0,"0"0"-212"0,0 0-21 16,0 0-39-16,0 0-29 15,0 0-45-15,3-20-9 16,-3 41-3-16,-13 11 3 16,-7 13 7-16,-5 8 4 15,-4085 6-2-15,8162 2-4 16,-4078-3-4-16,5-6-1 15,3-9-3-15,9-9-36 16,6-12-49-16,3-17-77 16,0-5-134-16</inkml:trace>
  <inkml:trace contextRef="#ctx0" brushRef="#br0" timeOffset="66308.74">18718 6645 708 0,'0'0'127'16,"0"0"-11"-16,0 0-94 16,0 0-22-16,0 0-10 15,0 0-88-15,3 1-26 16,-3 6-59-16</inkml:trace>
  <inkml:trace contextRef="#ctx0" brushRef="#br0" timeOffset="67348.94">17840 7050 207 0,'0'0'41'0,"-96"-12"13"15,32 12-42-15,-6 0-12 0,-2 0-14 16,7 2 14-16,8 3 5 15,9 0 48-15,8-1 21 16,13-1-14-16,8 1-26 16,7-1 12-16,6 0-23 15,4-2-15-15,2-1-1 16,3 2 11-16,29 0 26 16,26 0 13-16,25-2 6 15,32 3-12-15,23-1-12 16,11 3-11-16,6-3-25 15,-11 1-3-15,-14-3 0 16,-18 0 2-16,-18 0-1 0,-17 0 0 16,-18 0 0-16,-21 0 0 15,-14 0-1-15,-16-1-12 16,-8 1-22-16,-19 0-42 16,-38 0-72-16,-33 0-188 15</inkml:trace>
  <inkml:trace contextRef="#ctx0" brushRef="#br0" timeOffset="67547.74">17321 7305 454 0,'0'0'77'16,"0"0"21"-16,134 20-19 0,-58-14-1 15,16-6-24 1,13 0-20-16,7 0-8 0,5-15-21 15,3 1-3-15,-5-3-2 16,-3 0-13-16,-11 3-29 16,-15 3-55-16,-11 0-61 15,-14-2-100-15</inkml:trace>
  <inkml:trace contextRef="#ctx0" brushRef="#br0" timeOffset="67687.44">18753 7182 320 0,'0'0'236'0,"0"0"-121"16,0 0-8-16,0 0-21 16,0 0-19-16,0 0-37 15,0 0-30-15,0 1-42 16,0 1-123-16,-3-2-49 0</inkml:trace>
  <inkml:trace contextRef="#ctx0" brushRef="#br0" timeOffset="68433.93">17314 6372 93 0,'0'0'221'0,"0"0"-98"0,0 0-36 16,0 0 45-16,0 0-89 15,0 0 19-15,0-48-9 16,0 38 1-16,-1 3-47 16,-7-3-2-16,-5 4-5 15,-3-3 6-15,-8 2-6 16,-3-2 0-16,-4 1-2 15,-5-1-3-15,-1 4 0 16,3 3-5-16,11 2 0 16,6 0-11-16,7 12-43 0,10 12-34 15,0 9-48 1,15 3-123-16</inkml:trace>
  <inkml:trace contextRef="#ctx0" brushRef="#br0" timeOffset="72792.55">13884 7989 548 0,'0'0'62'16,"0"0"101"-16,0 0-77 16,0 0-54-16,0 0-10 15,0 0-22-15,0 0-5 16,0-47-5-16,1 79 4 16,5 16 3-16,-3 14 3 15,-1 8 3-15,-2 5 10 16,0-4-5-16,0-5-5 15,0-8-2-15,-8-12-1 16,2-15 2-16,2-12 1 16,-2-11-3-16,6-8 2 0,0-7 2 15,0-24-4-15,0-14-11 16,0-10-14-16,0-3-11 16,0 2 36-16,0-2 3 15,0-4-3-15,7-1-2 16,13 2-8-16,11 7 5 15,8 11 5-15,1 11 3 16,-2 11 11-16,-1 9-12 16,-7 12-2-16,-6 0 0 15,-6 16-5-15,-11 12-6 16,-7 5-1-16,-5 6 5 16,-20 4 2-16,-8-2 0 15,-4-4 5-15,-3-6 1 16,-1-8 0-16,-2-2-1 15,-2-6 4-15,5-2 1 16,7-5-3-16,16-2-2 0,17 1-18 16,6-2-210-16,32-3 101 15</inkml:trace>
  <inkml:trace contextRef="#ctx0" brushRef="#br0" timeOffset="73277">14401 8009 609 0,'0'0'172'0,"0"0"-27"15,0 0-112-15,0 0-33 16,0 0-17-16,0 0 15 16,6 86 1-16,-6-21 1 15,0 3 0-15,0 0 2 16,0-6 0-16,-7-6 1 15,1-13 0-15,-2-18-2 16,4-12-1-16,1-13-9 16,0 0 1-16,-1-28 3 15,-1-19-27-15,-1-9-31 16,-1-8 33-16,-4-1 30 16,2 4 11-16,1 4 6 15,8 4 8-15,0 7-16 0,16 7-9 16,12 7-15-16,8 8 15 15,3 8 6-15,2 8 1 16,-2 8-1-16,-7 1-6 16,-7 24-1-16,-15 11-4 15,-10 9-3-15,-6 0-1 16,-23-1 3-16,-9-8 5 16,1-10-1-16,-3-6 2 15,1-7 0-15,-3-4 1 16,-4-2 1-16,4-2-2 15,11 0-1-15,15-2-29 16,16-3-68-16,17 0-150 16,26-5-128-16</inkml:trace>
  <inkml:trace contextRef="#ctx0" brushRef="#br0" timeOffset="73779.7">14743 8107 453 0,'0'0'242'15,"0"0"-77"-15,0 0-101 16,0 0-64-16,0 0-3 15,0 0-10-15,15 64 13 16,-30-21 0-16,-3 0 3 16,1-9 4-16,7-5-7 15,2-13 1-15,5-5-1 16,3-7-17-16,0-4-2 16,0-10 19-16,14-16-1 15,1-9-24-15,3-2 20 16,0 4 5-16,1 5 0 15,4 4-10-15,0 9 7 16,-2 7 3-16,-1 5 8 0,-6 3-8 16,2 6-2-16,-1 13 2 15,3 6-2-15,-5 4 2 16,-1 0 0-16,-3-7-1 16,0-8-22-16,3-13-33 15,1-1 15-15,6-20 41 16,2-14-23-16,-3-10 4 15,-4 0 19-15,-10-3 13 16,-4 1 32-16,0 4 3 16,0 11 13-16,0 9-12 0,0 11 5 15,2 11-9-15,0 0-45 16,6 13-20-16,1 24 15 16,1 16 1-16,1 12 0 15,-6 10 4-15,-2 0 1 16,-3 1 4-16,0-4-5 15,-8-6-9-15,-10-6-29 16,-2-13-69-16,0-19-73 16,2-19-199-16</inkml:trace>
  <inkml:trace contextRef="#ctx0" brushRef="#br0" timeOffset="74075.09">14135 8698 176 0,'0'0'226'16,"0"0"-101"-16,0 0-7 16,0 0-63-16,0 0-3 15,0 0-28-15,-70 18-14 16,75-13 9-16,18 3 45 16,9 1-30-16,18-3-13 15,20-2-12-15,19-4 3 16,16 0-4-16,5-9-5 15,-2-3-2-15,-13 0-1 16,-16 4-5-16,-24 3 2 16,-22 4-13-16,-22 1-11 15,-13 0-81-15,-38 11-23 0,-28 6-8 16,-27 2-260-16</inkml:trace>
  <inkml:trace contextRef="#ctx0" brushRef="#br0" timeOffset="74259.75">14097 8848 552 0,'0'0'143'15,"0"0"-124"-15,0 0-18 16,0 0 25-16,0 0 37 16,0 0-31-16,108 75-6 15,-52-71 20-15,14-4-24 16,11 0-9-16,15-7-4 16,6-5-5-16,3-3-4 15,-3-3-18-15,-11 4-43 16,-16 3-52-16,-19 3-5 15,-19 2-66-15,-20 1-131 16</inkml:trace>
  <inkml:trace contextRef="#ctx0" brushRef="#br0" timeOffset="74385.95">15022 8844 276 0,'0'0'211'16,"0"0"-71"-16,0 0-19 16,0 0-3-16,0 0-53 15,0 0-60-15,-4 2-5 16,5 4-17-16,9 0-9 15,2 2-61-15,2-5-63 0,-1-3-78 16</inkml:trace>
  <inkml:trace contextRef="#ctx0" brushRef="#br0" timeOffset="92294.63">16397 8126 508 0,'0'0'121'16,"0"0"31"-16,0 0-71 0,0 0-18 15,0 0-17-15,0-73-16 16,0 71-12-16,0 2-7 15,0 0-11-15,0 0 0 16,0 0-6-16,0 10-4 16,0 13-2-16,0 14 8 15,-2 10 3-15,-5 11 1 16,-2 2 1-16,0 3 2 16,-1-7 0-16,3-10-3 15,2-12 0-15,3-12 0 16,2-9-1-16,0-7-15 15,0-6 7-15,0 0 9 0,19-9 0 16,10-11-18 0,7-4-10-16,1 2 12 0,-1 1-3 15,-9 5 8-15,-6 5 11 16,-9 5 5-16,-2 6-4 16,1 0-1-16,2 11-3 15,8 12 3-15,1 4 1 16,2 2-1-16,2 2 0 15,-3-4 0-15,0-7-1 16,-7-8 1-16,1-4-3 16,-8-7 0-16,0-1 2 15,-1 0-2-15,0-7 3 16,-2-15 2-16,-1-9 0 0,-5-9-2 16,0-5 10-1,0-3 13-15,-5 2 8 0,0 6-7 16,5 10-6-1,0 6-18-15,0 6-5 0,13 2-27 16,13 4-2-16,14 2-93 16,8-2-77-16,6-3-128 15</inkml:trace>
  <inkml:trace contextRef="#ctx0" brushRef="#br0" timeOffset="92940.47">17185 8120 541 0,'0'0'163'0,"0"0"-56"16,0 0-72-16,0 0-22 0,0 0-13 16,-15 79 1-16,12-25 4 15,3 8-4-15,0 1 4 16,0-5-1-16,0-7-1 16,0-7-2-16,0-10-1 15,0-11-4-15,0-12-24 16,0-11-50-16,3 0 11 15,10-22 64-15,1-10-181 16,-2-10 76-16,-7-4 108 16,-5-3 15-16,-2-1 68 15,-13 2-18-15,-1 1-1 16,2 7 64-16,8 7-42 16,3 11-62-16,3 3-14 0,0 8 18 15,0 4-11-15,9 0-14 16,12 7-3-16,5 0 0 15,7 0 0-15,3 8-1 16,2 11 1-16,-4 3-2 16,-1 4 2-16,-8 1-6 15,-7-1-13-15,-12-2-1 16,-6-4 4-16,0-1 7 16,-9-1-2-16,-12 0 2 15,-1-5 6-15,5-4 3 16,4-4 0-16,8-1 0 15,5 0-4-15,0 2-1 0,0 0 1 16,8 4 4 0,14 4 4-16,5 5 2 0,3 4 7 15,0 3-7-15,-4 0-3 16,-6-2-1-16,-5-2-1 16,-8-5 0-16,-5-3-1 15,-2-4 0-15,-2-1 0 16,-16-1 0-16,-10-2 0 15,-13-3-1-15,-3-3-2 16,-5 0 3-16,8 0-2 16,13 0 1-16,16 0-6 15,12 0-22-15,4-7-155 16,29-3-226-16</inkml:trace>
  <inkml:trace contextRef="#ctx0" brushRef="#br0" timeOffset="93373.55">17892 8344 565 0,'0'0'112'0,"0"0"13"15,-23-82-20-15,16 63-44 16,2 4-26-16,5 3-22 16,0 3-13-16,0-2-1 15,6-3-7-15,10 0-2 16,0-3-2-16,-3 5-2 0,1-1 6 15,-8 7-5-15,-2 3 4 16,-4 1-10-16,0 2 16 16,0 0-11-16,0 0-2 15,-4 0 5-15,-7 9 7 16,1 10 0-16,2 6 2 16,2 6-3-16,5 8 3 15,1 6 2-15,0 0 0 16,0 0 1-16,0-4 0 15,0-4 0-15,4-7-1 16,2-7 1-16,2-3-1 16,-3-7 3-16,-1-5 0 15,-4-5-3-15,0-1 0 16,0-2-1-16,-2 4-4 16,-25 6 5-16,-10 2-2 0,-8 6-41 15,2 6-85-15,8-2-42 16,12-2-108-16</inkml:trace>
  <inkml:trace contextRef="#ctx0" brushRef="#br0" timeOffset="93706.03">17054 8875 193 0,'-105'-1'140'16,"5"-7"1"-16,10-1-6 15,19 7-47-15,22 2-47 0,15 0-25 16,20 0 11 0,10 0-15-16,2 0-12 0,2 8-7 15,0 3 7-15,0 1 6 16,15 2 3-16,15-3 1 16,21-2 22-16,23-4 9 15,27-5-13-15,20 0-20 16,6 0 2-16,-3-3-10 15,-11-4 3-15,-16-2-3 16,-18 1 0-16,-23 0 4 16,-21 4-4-16,-21 1 0 15,-14 3-16-15,-23 0-32 16,-38 0-70-16,-37 11-47 0,-31 1-200 16</inkml:trace>
  <inkml:trace contextRef="#ctx0" brushRef="#br0" timeOffset="93887.17">16544 9092 30 0,'0'0'31'16,"0"0"45"-16,0 0 150 15,0 0-119-15,0 0 10 16,117 48-3-16,-48-48-48 16,13 0-23-16,9-8-9 15,10-6-24-15,1-3 5 16,4 1-15-16,0 4-15 15,-8 1-102-15,-13 0-127 0</inkml:trace>
  <inkml:trace contextRef="#ctx0" brushRef="#br0" timeOffset="94028.43">17561 9053 572 0,'0'0'229'16,"0"0"-158"-16,0 0-23 15,0 0-48-15,0 0-28 16,0 0-131-16,28 6 33 16,-3-6-126-16</inkml:trace>
  <inkml:trace contextRef="#ctx0" brushRef="#br0" timeOffset="96326.95">18412 8751 658 0,'0'0'161'15,"0"0"-49"-15,0 0-57 16,0 0-55-16,0 0-13 15,0 0-32-15,0 0 35 16,3 53 5-16,-16-13 5 16,-5 6 0-16,-4-1 0 15,2 3-20-15,-2 0-27 16,3-1-24-16,5-14-128 16,9-18-78-16</inkml:trace>
  <inkml:trace contextRef="#ctx0" brushRef="#br0" timeOffset="96704.32">18602 8504 835 0,'0'0'28'15,"0"0"45"-15,0 0-73 16,0 0-1-16,0 0-28 0,0 0 28 15,21 73 1-15,-6-30 0 16,2-2 0 0,4-3-4-16,0-10-22 0,2-9 1 15,0-11 6-15,0-8 19 16,-2-1 5-16,1-20-1 16,-7-9 8-16,-3-6-9 15,-7-6 5-15,-5-1 6 16,-10-2 5-16,-18-2-2 15,-6 2-1-15,-5 3 1 16,2 8 3-16,10 11-11 16,10 11-6-16,13 12-3 15,4 11-53-15,3 23-112 16,22 5 34-16,14-8-213 16</inkml:trace>
  <inkml:trace contextRef="#ctx0" brushRef="#br0" timeOffset="96946.19">19212 8325 787 0,'0'0'42'0,"0"0"32"16,0 0-26-16,0 0-33 15,0 0-15-15,0 0-13 16,-18-19 6-16,18 58 6 15,1 11-1-15,4 6 4 16,-5-1-1-16,0-5-1 0,0-7 2 16,0-6 0-16,0-5-2 15,-2-7-8-15,-4-3-29 16,-2-8-57-16,2-14-145 16</inkml:trace>
  <inkml:trace contextRef="#ctx0" brushRef="#br0" timeOffset="97404.49">19073 8299 650 0,'0'0'12'0,"-4082"0"29"16,8211-83-7-16,-4101 63 10 0,3-2-11 15,5 6-13 1,4 7 5-16,0 6-20 0,-1 3-5 15,-2 8-1-15,-12 15-2 16,-8 4-47-16,-15 5-30 16,-2 6 0-16,-35-1 16 15,-12 3 27-15,-4-5 16 16,0-4 8-16,12-9 7 16,12-3 6-16,11-4 36 15,12 2-6-15,4 4-16 16,7 4 36-16,19 3-7 15,8-2-8-15,7 2-6 0,3-3 30 16,-1-2-21-16,-7 4-20 16,-12-4-15-16,-9 0-3 15,-12-1-3-15,-3-1-1 16,-6 2 3-16,-23 3 1 16,-8-2-2-16,-8-5-13 15,0-3-35-15,3-9-28 16,3-6 34-16,9-1 32 15,8 0 12-15,11-9 2 16,11-6-2-16,15-2-84 16,25-7-384-16</inkml:trace>
  <inkml:trace contextRef="#ctx0" brushRef="#br0" timeOffset="97756.16">19873 8458 623 0,'0'0'115'16,"0"-97"0"-16,-12 51-62 16,-5 5-7-16,1 7-24 15,1 10-6-15,3 9-16 16,-2 7 0-16,4 6-7 16,-5 2-12-16,-3 8-44 15,-5 19 12-15,-1 7 21 16,4 9-1-16,-1 9 23 15,5 4 5-15,3 0 2 16,6-2-3-16,6 0 4 0,1-3 2 16,0-1 1-16,1-5 7 15,10-6-4-15,-2-8-4 16,-2-8 4-16,-2-11-2 16,-5-7-4-16,0 0 0 15,0-2 0-15,-22 2 0 16,-19 8-2-16,-21 4-6 15,-14 4-84-15,-4 4-119 16</inkml:trace>
  <inkml:trace contextRef="#ctx0" brushRef="#br0" timeOffset="98051.41">18827 9232 534 0,'0'0'100'0,"0"0"0"16,-98-25-36-16,83 22-46 16,9 3-8-16,4 0-1 15,0 0-5-15,2 0 0 16,0 0-4-16,0 0-1 16,22 3 1-16,16 1 8 15,18-2 13-15,20-2 0 0,9 0-3 16,1 0-13-1,-8-3-5-15,-11 1-2 0,-14 2-34 16,-21 0-12-16,-28 2-64 16,-8 11-80-16,-41 1 35 15</inkml:trace>
  <inkml:trace contextRef="#ctx0" brushRef="#br0" timeOffset="98219.94">18536 9388 459 0,'0'0'93'15,"0"0"-87"-15,0 0 46 16,0 0 30-16,140 45-12 16,-60-43-20-16,12-2-14 0,12 0-16 15,4-4-6 1,2-7-14-16,-5 0-12 0,-4 1-21 16,-10-1-67-16,-19 0-86 15,-20-2-216-15</inkml:trace>
  <inkml:trace contextRef="#ctx0" brushRef="#br0" timeOffset="98360.32">19519 9349 437 0,'0'0'230'0,"0"0"-88"16,0 0-63-16,0 0-18 16,0 0-28-16,0 0-33 15,0 0-31-15,15 0-78 16,8 0-46-16,3-3-220 15</inkml:trace>
  <inkml:trace contextRef="#ctx0" brushRef="#br0" timeOffset="114854.28">3262 9578 359 0,'0'0'128'16,"0"0"-18"-16,0 0-7 0,0 0-43 15,0 0-3-15,0 0-3 16,0 0-14-16,0 0-21 16,0-79-8-16,0 74 9 15,0 0-7-15,0 5 2 16,0 0-12-16,0 0-3 16,0 0-1-16,0 0-3 15,-3 0-2-15,-6 2-4 16,-13 21-8-16,-17 19 11 15,-13 19 1-15,-8 16 6 16,-5 11 0-16,8 8 0 16,8 4-1-16,13 3-11 0,14 2-27 15,11-3-13-15,11-12 7 16,4-21 23-16,24-26-7 16,12-29-22-16,12-14 27 15,6-20 24-15,0-17 14 16,-10-7-3-16,-10 1 33 15,-16-1-17-15,-9 5 26 16,-13 3-4-16,0 5-13 16,-28-1 0-16,-18 1-30 15,-14 4 3-15,-7 6-7 16,4 8-1-16,15 8-2 16,18 5-9-16,20 6-66 15,10 22-93-15,18 3 45 16,27-1-121-16</inkml:trace>
  <inkml:trace contextRef="#ctx0" brushRef="#br0" timeOffset="115036.76">3619 10302 740 0,'0'0'160'0,"0"0"-53"16,0 0-42-16,0 0-23 15,0 0-12-15,0 0-28 16,-27-62-2-16,27 62-87 0,0 3-145 16,0-3-363-16</inkml:trace>
  <inkml:trace contextRef="#ctx0" brushRef="#br0" timeOffset="121878.5">4930 9685 308 0,'0'0'87'0,"0"0"12"16,0 0-11-16,0 0 1 15,0-75-20-15,0 65-8 16,0 0-9-16,-2 5-11 16,2 3 0-16,0 2-7 15,0 0-17-15,0 0-17 16,0 7-11-16,0 27-5 16,0 18 11-16,0 18 5 15,-14 11-1-15,-6 4 1 16,-7 4 0-16,-1-4 0 15,3-3 3-15,2-7-1 16,10-7-2-16,7-12 2 0,6-10-2 16,0-12-2-16,3-12-5 15,15-5 1-15,6-8 0 16,7-1 5-16,11-8 1 16,7 0-1-16,9-10-15 15,11-16-27-15,5-11-29 16,1-9-52-16,-5-5-24 15,-15-1-78-15</inkml:trace>
  <inkml:trace contextRef="#ctx0" brushRef="#br0" timeOffset="122105.56">4766 9671 672 0,'0'0'9'0,"0"0"-9"16,0 0 8-16,103-64-1 15,-57 47 3-15,8 1-1 16,10-1-5-16,10 4-4 16,4-2 0-16,1 4-13 15,-9 7-75-15,-13-2-64 16,-24 1-134-16</inkml:trace>
  <inkml:trace contextRef="#ctx0" brushRef="#br0" timeOffset="122780">4621 10048 325 0,'0'0'57'0,"81"42"26"16,-20-26-2-16,18-16-41 15,15 0-1-15,18-20-9 16,7-13-18-16,5-9-12 16,-5-2 3-16,-17-1-3 15,-13 1 2-15,-22 8 3 16,-24 9-1-16,-26 5 2 16,-13 6 17-16,-4 4 31 0,-25 4-54 15,-11 3-2-15,-4 5-15 16,3 0 10-16,8 17 3 15,13 15-5-15,9 8 0 16,5 11 8-16,2 13-2 16,0 3 3-16,0 8 7 15,19 1 6-15,2-2-1 16,6-8-1-16,-3-11-1 16,-2-14-2-16,-10-15-4 15,-6-7 0-15,-5-13-4 16,-1 0 3-16,0-6 2 15,-1 0 12-15,-20 0-15 16,-7 0-2-16,3-3-43 16,8-6 3-16,16-6 37 0,2-6-12 15,35-9-55-15,16-13 28 16,16-9 23-16,9-3 13 16,9-3 2-16,-1-1-26 15,-11 5 30-15,-18 2 8 16,-18 5 17-16,-21 5 23 15,-12 4 25-15,-5 4-34 16,-2 0 29-16,-16 6-39 16,2 4 5-16,1 12 34 15,8 4-5-15,4 8-35 16,3 0-28-16,0 23-21 0,0 20-11 16,0 20 32-1,4 12 1-15,3 6 0 0,4 0-1 16,-5 3 0-16,-3-3-17 15,-3-8-13-15,0-11-29 16,-3-16-50-16,-15-21-45 16,-1-22-122-16</inkml:trace>
  <inkml:trace contextRef="#ctx0" brushRef="#br0" timeOffset="123080.55">5789 10178 836 0,'0'0'0'16,"0"0"-2"-16,84-19 2 0,-50 19 0 16,0-2 3-16,5 2-2 15,7-1 1 1,9-6 3-16,8-2-2 0,7-4 0 16,-4-2-3-16,-3-1 3 15,-17 6-3-15,-18 0 0 16,-17 8 1-16,-8 2 1 15,-3 0 20-15,0 0-15 16,0 0-7-16,0 13-16 16,0 12 6-16,0 7 10 15,-3 9-3-15,-5 9 3 16,0 0-41-16,4-7-35 0,4-18-104 16,0-25-78-16</inkml:trace>
  <inkml:trace contextRef="#ctx0" brushRef="#br0" timeOffset="123259.56">6283 9624 929 0,'0'0'14'0,"0"0"21"15,0 0-35-15,0 0-122 16,0 0-9-16,0 0-11 15,77 102-110-15</inkml:trace>
  <inkml:trace contextRef="#ctx0" brushRef="#br0" timeOffset="124558.38">6660 10043 105 0,'0'0'1'0,"0"0"-1"16,0 0 4-16,0 0 46 15,0 0 13-15,0 0 7 16,2 0 20-16,-1 5-25 15,-1 4-11-15,0 8-5 0,0 2 4 16,0 6-12-16,-1 3-16 16,-5 4-3-16,-4 6-6 15,5 2-9-15,-1-4-3 16,1-7 0 0,4-12-2-16,1-12 2 15,0-5 0-15,0 0 23 0,0-25 104 16,4-15-87-16,14-12-44 15,-1-3-7-15,-1 9 7 16,-4 11 0-16,0 12 0 16,1 9 0-16,2 8-11 15,3 6 3-15,0 0-7 16,0 9-11-16,3 10 9 16,-2 4 14-16,2 2 1 0,-2 1 0 15,-2 1 2-15,-4-4 0 16,-2-7 0-16,-5-9-6 15,-3-7-27-15,-2 0 30 16,5-12 3-16,2-15 17 16,2-5-14-16,3-1-3 15,-2 5 20-15,1 6 21 16,0 10-33-16,-3 6-7 16,4 6-1-16,2 0-8 15,6 3 3-15,9 9-6 16,6 7 4-16,7 0-2 15,8 1 8-15,2-3-12 16,-3-6-31-16,-3-8-18 0,-5-3 17 16,-2-5 17-16,-9-14 15 15,-5-5 13-15,-8-3 38 16,-9-1 16-16,-6 1 6 16,-3 0-1-16,0 5 4 15,-6 5-14-15,-3 9-6 16,3 5-18-16,1 3-25 15,4 4-18-15,-2 18-52 16,0 9 61-16,2 5 8 16,1-1-3-16,0-4-4 15,11-5-3-15,6-9 0 16,4-7-3-16,-4-9-13 16,-3-1 22-16,-2-1 5 15,0-14 13-15,-6 1 17 0,-5-1-3 16,-1 1 1-1,0 6-6-15,0 2 1 0,0 5-19 16,-1 1-4-16,1 0-14 16,0 12-40-16,0 13 28 15,16 9 26-15,17 4 4 16,9-2-3-16,4-7-1 16,-3-14-4-16,1-15-3 15,3-10 7-15,5-36 0 16,5-13 0-16,-2-12-6 15,-5 1-19-15,-16-1 12 0,-13 1-18 16,-20 3 31 0,-2-1 8-16,-28 1 18 0,-10 1 14 15,-2 7 12-15,8 17-4 16,12 17-25-16,12 16-9 16,6 9-14-1,3 14-26-15,0 29-47 0,5 18 73 16,11 17 0-16,2 13-1 15,4 5 1-15,4-1 1 16,-2 2-1-16,6-4-3 16,0-14-29-16,-4-13-39 15,-3-21-54-15,-2-26-51 16,2-19-192-16</inkml:trace>
  <inkml:trace contextRef="#ctx0" brushRef="#br0" timeOffset="124874.24">7876 9999 179 0,'0'0'425'15,"0"0"-425"-15,0 0-25 16,0 0 25-16,0 0 18 16,0 0 24-16,97 51 19 15,-39-45 15-15,15-6-22 16,9 0-22-16,-3-8-17 15,-9-6-2-15,-18 0-4 16,-17 3-1-16,-19 5 10 16,-10 3-3-16,-6 3-1 15,0 0-14-15,0 0-8 0,0 14-9 16,0 12-42-16,-12 11 57 16,2 13-10-16,-3 5-18 15,-1 0-34-15,2-10-27 16,6-19-82-16,6-26-325 15</inkml:trace>
  <inkml:trace contextRef="#ctx0" brushRef="#br0" timeOffset="125047.05">8373 9604 920 0,'0'0'34'0,"0"0"-34"0,0 0-47 16,0 0-63-16,0 0 68 16,30 111-48-16,-5-63-87 15,5-5-194-15</inkml:trace>
  <inkml:trace contextRef="#ctx0" brushRef="#br0" timeOffset="125592.56">8617 10241 898 0,'0'0'119'16,"0"0"-58"-16,0 0-61 15,0 0-41-15,0 0-29 16,0 0 52-16,37 46-20 16,-20-29-16-16,5-7-6 15,-1-3-4-15,-1-7 35 16,-4088 0 11-16,8161-10 18 15,-4084-10-1-15,1-6 0 16,-3 2-14-16,0 5 15 16,-4 7 61-16,-2 3 57 15,1 3-69-15,-1 4-39 0,5-1-10 16,7 3-1-16,11 0-2 16,9 0 3-16,7 0-3 15,8 0 3-15,2 6-2 16,6-3-3-16,5-3-11 15,4-4-5-15,-4-15-38 16,-3-5 29-16,-8-1-1 16,-7-1-32-16,-4-4-70 15,-14-1-54-15,-14 2 98 16,-11 3 89-16,-16-1 104 16,-23 3-62-16,-3 2 22 15,5 8 43-15,14 6 85 16,12 8-108-16,3 7-84 15,-2 28-45-15,-5 19 43 16,-2 17-2-16,3 19 2 16,3 11 2-16,5 6 1 15,3 5 3-15,-1-14 3 0,2-11-7 16,2-18-14-16,0-22-70 16,0-22-37-16,7-16-150 15</inkml:trace>
  <inkml:trace contextRef="#ctx0" brushRef="#br0" timeOffset="126343.02">10598 9716 755 0,'0'0'72'16,"0"0"21"-16,0 0-57 15,0 0-36-15,0 0-15 16,0 0-20-16,7 60 31 15,-1 20 4-15,-5 17-5 16,-1 21 4-16,0 4 1 16,-4 1 1-16,-13-11 2 15,-5-18-3-15,0-27-17 0,6-24-15 16,6-23 12-16,9-20-34 16,1-21 14-16,13-30-100 15,7-22-304-15</inkml:trace>
  <inkml:trace contextRef="#ctx0" brushRef="#br0" timeOffset="127224.96">10580 9757 20 0,'0'0'375'0,"19"-100"-248"16,-1 67 20-16,2 11-41 16,2 10-60-16,1 12-29 15,6 0-17-15,4 20 0 0,1 13 0 16,-1 13-1-16,-9 5-3 15,-11 5 2-15,-13 0-1 16,0-2 1-16,-31-4 0 16,-8-9-1-16,-5-12 3 15,0-8-4-15,4-11 3 16,1-10-7-16,3 0-6 16,7 0 7-16,3-10 7 15,14 0 4-15,12 4 68 16,0 1-65-16,30 5-7 15,17 0-7-15,14 0 5 0,4 7 1 16,2 7 2 0,-6 3 1-16,-7 1-2 0,-6 6 6 15,-12 2-1-15,-10 10 2 16,-8 3-6-16,-6 3-2 16,-7-6 2-16,-5-7-3 15,0-13 0-15,0-6-12 16,0-8-11-16,0-2 20 15,0-7 5-15,-3-21 3 16,-6-11-3-16,-1-7-8 16,2 2 8-16,3 6 16 15,5 8-16-15,2 7-1 16,19 7-37-16,3 5 19 16,4 8 13-16,-1 3 6 0,-2 0 2 15,1 7 0-15,-2 11 8 16,-3 6 11-16,1 9-15 15,-1 7-4-15,2 7 0 16,-1 2 0-16,1 0-1 16,0-13 0-16,0-10 0 15,-3-14-1-15,2-12 2 16,-1 0 4-16,0-26 2 16,2-18-8-16,-7-12-1 15,-12-6-15-15,-4-4 11 16,-26 1-10-16,-13 6 15 15,-1 7 35-15,10 12-12 16,13 14-11-16,9 12-12 16,8 4-10-16,0 6-30 15,22 4 4-15,12 0 11 0,10 4 21 16,5 16 1-16,4 6 3 16,-2 3 3-16,-1 8 17 15,-9 6-10-15,-7 5-5 16,-13 10-5-16,-15 8-3 15,-6 7 0-15,-6 4 3 16,-18 0 1-16,-4 1 1 16,0-3 1-16,1-9 1 15,5-13 0-15,11-16-4 16,5-17-13-16,6-13-13 0,0-7-28 16,0-11 5-16,10-25-148 15</inkml:trace>
  <inkml:trace contextRef="#ctx0" brushRef="#br0" timeOffset="127921.57">11855 10196 704 0,'0'0'199'16,"22"-71"-119"-16,-17 55-45 15,0 6-24-15,2-2-11 16,5-1-3-16,3-1 2 15,0 1 1-15,-4 3 1 0,-1 4-1 16,-3-1 1 0,-5 4-1-16,-2 1 0 0,0 2 0 15,0 0-3-15,0 0-9 16,-4 0-11-16,-12 14-51 16,-4 13 16-16,-2 14 49 15,5 7 3 1,12 5-18-16,5-4 19 0,5-8-15 15,25-12 13-15,10-20 7 16,14-9 5-16,1-11 28 16,1-21-15-16,-1-11-9 15,-2-5-9-15,-5 1-4 16,-8 5-19-16,-6 6 0 16,-9 2 13-16,-4 6 6 0,-9 5 4 15,-3 9 27-15,-6 9 22 16,-2 3-16-16,-1 2-30 15,0 2-3-15,0 17-55 16,-10 11 47-16,-11 7 2 16,-6 3 6-16,-2 6 0 15,-1 0 3-15,4 5-2 16,9-2-1-16,9-1 0 16,8-7-6-16,8-9-20 15,30-10-29-15,16-13 11 16,16-9 15-16,11-12 8 15,7-27-45-15,3-19 44 16,-8-10 22-16,-14-6 5 16,-20 3 11-16,-19 6 60 15,-17 1-13-15,-8 5 43 16,-5 6-32-16,0 14-19 0,-9 15-8 16,1 16-29-16,4 8-18 15,-4 8-56-15,-9 30-38 16,-7 23 94-16,-3 19 0 15,6 17 0-15,5 9-3 16,10 2-42-16,4-12-50 16,2-23-40-16,0-31-6 15,14-28-161-15</inkml:trace>
  <inkml:trace contextRef="#ctx0" brushRef="#br0" timeOffset="128094.25">12910 9986 489 0,'0'0'227'16,"0"0"-213"-16,0 0-7 16,65-81-6-16,-21 64-1 15,13-3 3-15,5-1 0 16,2 4-3-16,-4 0 0 16,-6 1-17-16,-8-2-101 15,-15-6-101-15</inkml:trace>
  <inkml:trace contextRef="#ctx0" brushRef="#br0" timeOffset="128294.9">11413 9378 634 0,'0'0'213'15,"0"0"-174"-15,0 0-39 16,0 0-18-16,0 0 11 16,105 67-34-16,-63-34-93 15,-3-5-93-15</inkml:trace>
  <inkml:trace contextRef="#ctx0" brushRef="#br0" timeOffset="128954.12">11879 10146 319 0,'0'0'288'0,"0"0"-192"0,0 0-39 16,0 0-38-16,0 0-19 15,0 0-14-15,34-14 12 16,-10 7 2-16,5-6-1 16,0-3 1-16,1-5 3 15,-2-1 3-15,-5-5 3 16,-4 4 7-16,-8 0 2 16,-6-1-11-16,-5 4 15 15,0 1-18-15,-13 7 0 16,-4 4-4-16,-1 6 0 15,-2 2-9-15,-6 11 4 0,1 17-2 16,0 10-5 0,3 10 8-16,7 6-1 0,11 2-1 15,4-1-17-15,16-8-61 16,26-11-17-16,17-19-100 16</inkml:trace>
  <inkml:trace contextRef="#ctx0" brushRef="#br0" timeOffset="129337.51">13764 9910 901 0,'0'0'9'15,"0"0"0"-15,0 0-9 16,111-46 0-16,-49 37 1 16,10-2-1-16,3 3 0 15,1 2 0-15,-3 3 0 0,-2 1-19 16,-13 2-55-16,-16 0-68 16,-24 0-49-16,-18 0-162 15</inkml:trace>
  <inkml:trace contextRef="#ctx0" brushRef="#br0" timeOffset="129492.64">13937 9915 251 0,'0'0'228'0,"0"0"-211"15,0 0 16-15,-35 106 19 16,27-56-6-16,2 6-28 0,5 10-13 16,1 6-4-1,3 2 12-15,18-3-13 0,8-9-60 16,4-17-141-16</inkml:trace>
  <inkml:trace contextRef="#ctx0" brushRef="#br0" timeOffset="129664.45">14275 10342 767 0,'0'0'151'15,"0"0"-60"-15,0 0-91 16,0 0-1-16,0 0-66 15,0 0 61-15,4 66 4 0,-4-18-21 16,-6 1-12 0,-1-1-49-16,5-12-80 0,2-16-237 15</inkml:trace>
  <inkml:trace contextRef="#ctx0" brushRef="#br0" timeOffset="129829.16">14467 9939 838 0,'0'0'36'15,"0"0"15"-15,0 0-51 16,0 0-86-16,0 0-56 16,0 0 17-16,39 78-31 0</inkml:trace>
  <inkml:trace contextRef="#ctx0" brushRef="#br0" timeOffset="130319.44">14607 10437 987 0,'0'0'50'0,"0"0"-35"15,0 0-15-15,0 0-10 16,0 0-12-16,0 0 17 15,0 50-1-15,0-33-14 16,0 1-10-16,14-4-3 16,7 1-7-16,1-10-18 0,-3-5-25 15,2 0-13-15,-6-14 2 16,-1-4 64-16,-5 2 30 16,-3 5 93-16,-3 4 20 15,-2 4-4-15,-1 3-97 16,0 0-12-16,3 0-48 15,0 5 16-15,6 7 28 16,1 3 1-16,4-5-30 16,-2-4-18-16,-2-6 40 0,4-3 11 15,2-19 30 1,6-12-26-16,1-3 16 0,-3-2 27 16,-4 2 6-16,-6 10-14 15,-3 13-9-15,-4 6 3 16,-1 8-33-16,-1 0-1 15,4 8-32-15,2 14 22 16,5 10 1-16,2 7 5 16,2 6 0-16,-2 2-6 15,-4-3-53-15,-4-5-38 16,-2-14-46-16,4-14-189 16</inkml:trace>
  <inkml:trace contextRef="#ctx0" brushRef="#br0" timeOffset="130871.93">15150 10444 739 0,'0'0'70'0,"0"0"10"0,0 0-54 15,0 0-26-15,0 0 4 16,0 0-4-16,42-77 6 16,-18 56 2-16,4-3-6 15,-4-4-2-15,2-1-4 16,-7 3-9-16,-10 2 1 15,-5 7 2-15,-4 5 5 16,0 11 0-16,-6 1-7 16,-13 10-43-16,-10 19 0 15,-8 12 41-15,2 5 9 0,3 7 1 16,5 2 4 0,11 2-2-16,7-1 1 0,9-6 1 15,3-14-14-15,30-16-6 16,16-20-28-16,14-3 34 15,11-30-29-15,1-10-48 16,2-8-49-16,-6-5-8 16,-3-3 81-16,-10-6 67 15,-9 2 55-15,-11 0 24 16,-7 7 44-16,-7 11 34 16,-7 12 26-16,-4 12-37 15,-6 12-113-15,1 9-33 16,0 0-18-16,2 13-39 15,3 13 49-15,-1 12 4 16,-2 6 0-16,-2 7 2 16,-1 2 2-16,-1-5 2 15,-3-6 0-15,-1-12-2 0,1-10 2 16,-3-6-2-16,0-6 0 16,0-1-12-16,-8-4-23 15,-19-2-33-15,-12-1-38 16,-8 0-163-16</inkml:trace>
  <inkml:trace contextRef="#ctx0" brushRef="#br0" timeOffset="131401.47">16635 10519 679 0,'0'0'0'15,"0"0"0"-15,0 0 5 16,0 0-1-16,0 0 37 16,0 0 24-16,8-21 25 15,-8 21-22-15,2-1-15 16,-2-4-16-16,1-9-20 15,2-5-12-15,2-7-5 16,-2-6-5-16,1-9-21 0,-4-8-27 16,0-9-14-16,0 1-50 15,0 5-58-15,0 11 57 16,0 13 118-16,0 10-2 16,0 14 6-16,0 4-10 15,0 7-4-15,-9 19-27 16,-10 8 37-16,-9 10 2 15,-4 7-2-15,-2-1 15 16,0-1 8-16,4-8 1 16,6-7 7-16,6-8-2 15,5-5-5-15,7-4-14 16,3-1-3-16,3-5 1 16,1-2-1-16,26-5 9 0,19-2 11 15,23-2-6 1,20 0-13-16,20-3-8 0,12-16-51 15,7-7-76-15,-3-8-11 16,-5-12-156-16</inkml:trace>
  <inkml:trace contextRef="#ctx0" brushRef="#br0" timeOffset="131736.78">17583 10050 328 0,'0'0'234'16,"0"0"23"-16,4-82-130 15,-4 74-78-15,0 4-22 16,0 4-27-16,0 0-16 15,0 13-31-15,0 10 36 0,0 5 5 16,8 0 3-16,13-1-4 16,6-4 4-1,0-9-2-15,0-6 3 0,-5-6-1 16,-6-2 3-16,-2 0 2 16,-8-9 2-16,-5-3-4 15,-1-3 1-15,-3 0-3 16,-16 4-1-16,-8 11-5 15,-3 0 0-15,-3 16 0 16,-1 20 1-16,0 14 3 16,2 12 0-16,10 8 2 15,7 3 1-15,15-8-5 16,10-13 5-16,35-14-17 0,22-21 4 16,17-14 11-1,5-3-6-15,-1-28-115 0,-4-10-59 16,-10-8-231-16</inkml:trace>
  <inkml:trace contextRef="#ctx0" brushRef="#br0" timeOffset="132552.35">18071 10169 724 0,'0'0'140'15,"0"0"-101"-15,0 0-39 16,0 0-4-16,0 0-5 15,0 0 5-15,-15 111 2 16,15-66 2-16,0 4 0 16,0-3 2-16,13-7 1 0,5-11-3 15,6-12 3-15,9-15 3 16,6-1 1-16,7-23 1 16,1-11-4-16,-5-10-4 15,-12-4-5-15,-18-2 4 16,-12 2-21-16,-8 4-12 15,-22 7-34-15,-3 10 15 16,-2 7 8-16,8 6 15 16,11 8 17-16,9 3 8 15,7 0-2-15,0-1-4 16,26-3-8-16,15-3 19 16,12-1 28-16,13 0 29 0,5-4-24 15,1 1-21 1,-6 0-8-16,-10-2-2 0,-14 5-4 15,-16 2 2-15,-10 1 0 16,-12 5 3-16,-2 1 28 16,-2 2-9-16,0 0-10 15,0 0-12-15,0 10-18 16,0 16 8-16,0 13 5 16,0 14 3-16,0 8 2 15,0 3 2-15,0-5 0 16,0-11 1-16,1-13 2 15,1-9 1-15,-2-7 1 16,0-5-3-16,0-3-1 0,0-2-1 16,0-1-2-16,0-5-33 15,0-3-31-15,0 0 31 16,-8 0 33-16,-2-6 0 16,3-8 6-16,4-1 46 15,3 0-20-15,1-2-32 16,31 0-25-16,19-5-40 15,21-7 5-15,12-9 17 16,1-5 37-16,-9-4 6 16,-13 3 15-16,-16 4 15 15,-14 6 53-15,-12 7-12 16,-12 6 12-16,-8 6-21 0,-1 6-9 16,0 6-15-16,0 3-17 15,0 0-21-15,-16 20-19 16,-13 14-7-16,-7 21 20 15,-6 15 4-15,0 7 1 16,2 6 1-16,5-8-2 16,10-13-39-16,10-13-29 15,12-18-69-15,3-16-57 16</inkml:trace>
  <inkml:trace contextRef="#ctx0" brushRef="#br0" timeOffset="133019.77">18960 10165 870 0,'0'0'77'16,"0"0"-57"-16,0 0-20 16,0 0-4-16,0 0 3 15,113-33 2-15,-56 31-2 16,13-1 0-16,16-1 1 15,8-1-1-15,0-4-3 16,-9-1-27-16,-14-3-3 16,-16-2-12-16,-16-2-4 15,-14 3-8-15,-9-3 37 16,-11 3 12-16,-4 2 9 16,-1 5 2-16,0 3 19 0,0 4-17 15,0 0-4-15,-1 13-22 16,-12 11-2-1,3 7 21-15,0 7 3 0,-2 5 15 16,4-2-8-16,4 1 4 16,1-7 12-16,3-7 1 15,-2-4 11-15,-2-4-17 16,-5-2-11-16,-3-1-1 16,-6 1 1-16,-4-2-5 15,-5-4-2-15,0-4-43 16,3-3-47-16,2-2-9 0,4 2-51 15,-3 0 15 1,0 0 40-16</inkml:trace>
  <inkml:trace contextRef="#ctx0" brushRef="#br0" timeOffset="134266.04">20966 10156 493 0,'0'0'129'15,"0"0"-49"-15,0 0-34 16,0 0-19-16,0 0-9 16,-21-84-18-16,-3 69-4 0,-9 6-9 15,-4 4-7-15,4 5 8 16,5 0 5-16,10 17-1 15,6 13-12-15,11 17 5 16,1 15 7-16,13 10 2 16,17 5 6-16,6 0 4 15,-2-9-1-15,-4-10 5 16,-5-12-2-16,-8-17 3 16,-7-12 2-16,-7-11 0 15,-3-4-5-15,0-2 5 16,-5 0 40-16,-18-14-3 15,-10-12-41-15,-3-5-6 0,8-3 2 16,11-1-1-16,17 0-2 16,9-4-13-16,34 0-46 15,17-4-8-15,10-2 9 16,9-4 47-16,-2 3 11 16,-6 4 27-16,-12 4 19 15,-14 12 7-15,-19 9 7 16,-11 7-16-16,-11 9-5 15,-4 1-39-15,0 9-23 16,0 19-31-16,-7 16 47 16,-11 10 6-16,-6 2 1 15,3 3 0-15,6-7-2 16,9-15-41-16,6-10-11 0,0-17-19 16,0-10 19-16,14 0 23 15,12-21 10-15,6-12-75 16,5-9 27-16,-4-5 69 15,-6 3 21-15,-4 7 30 16,-3 9 39-16,-5 13-45 16,0 10-14-16,-8 5-31 15,-4 8-29-15,-1 12 11 16,-1 6-6-16,-1 3 22 16,6-3 2-16,2-1 0 15,0-9 1-15,3-11-1 16,4-5 0-16,4-7 50 15,8-18-18-15,5-8 3 16,-1-3-8-16,-1-2 10 16,-3 3-15-16,-4 8 19 0,-8 8 10 15,-4 11 9-15,-7 6-27 16,-2 2-33-16,2 12-13 16,-2 18-25-16,1 16 16 15,-3 12 12-15,4 7 8 16,6 3-11-16,1-4-33 15,1-6-50-15,1-18-78 16,-2-16-206-16</inkml:trace>
  <inkml:trace contextRef="#ctx0" brushRef="#br0" timeOffset="134533.16">22344 9956 521 0,'0'0'388'0,"0"0"-378"15,79 51-10-15,-58 9-3 16,-7 22-7-16,-14 20 9 0,-3 7-2 15,-35 9 1 1,-23-2-21-16,-25-6-42 16,-17-15-123-16,-8-25-218 0</inkml:trace>
  <inkml:trace contextRef="#ctx0" brushRef="#br0" timeOffset="134999.2">20553 9808 716 0,'0'0'6'0,"0"0"35"16,0 0-33-16,0 0-8 16,0 0-7-16,-59 134 6 0,45-45 1 15,5 24 4-15,9 15 1 16,0 11 0-16,13-4-1 16,17-14 1-16,6-20-5 15,4-22-28-15,1-24-11 16,9-19-25-16,8-19-49 15,5-14-155-15</inkml:trace>
  <inkml:trace contextRef="#ctx0" brushRef="#br0" timeOffset="135162.4">20867 10664 545 0,'0'0'83'16,"0"0"-21"-16,0 0-62 16,0 0-56-16,0 0-132 15</inkml:trace>
  <inkml:trace contextRef="#ctx0" brushRef="#br0" timeOffset="146589.43">7549 11280 114 0,'0'0'31'0,"0"0"24"16,0 0 22-16,0 0 4 16,0 0-39-16,0 0 53 15,-79-58-22-15,68 47-21 16,4 1 9-16,1 3-24 15,3 2-9-15,0 1-11 0,-1 4-15 16,4 0 0-16,0 0-1 16,0 0 2-16,0 0-3 15,0 0 0-15,0 0-2 16,0 0-3-16,0 0-5 16,23 2-2-16,22 7 12 15,27-4 8-15,19-5-2 16,21 0-4-16,7-5-2 15,-4-14-1-15,-8-1-7 16,-16 0 8-16,-16 2 0 16,-14 4 0-16,-13 2 3 15,-15 3-3-15,-11 6-13 16,-16 3-48-16,-6 0-57 16,-31 3-46-16,-24 9-25 15</inkml:trace>
  <inkml:trace contextRef="#ctx0" brushRef="#br0" timeOffset="146792.21">7907 11176 249 0,'0'0'141'0,"0"0"65"15,0 0-76-15,0 0-40 16,0 0-53-16,0 0-37 16,-21 18-9-16,21 14 3 15,0 21 6-15,0 18 1 16,3 9-1-16,3 7 1 15,-6-6 2-15,3-3-3 0,2-11-1 16,-1-8-47 0,5-10-43-16,4-17-68 15,1-21-121-15</inkml:trace>
  <inkml:trace contextRef="#ctx0" brushRef="#br0" timeOffset="146999.14">8203 11635 561 0,'0'0'45'0,"0"0"-31"0,0 0 17 16,92-23-7-16,-44 12-12 15,12-1-6-15,14-5-6 16,2 0-40-16,-2-2-128 15,-9-3-273-15</inkml:trace>
  <inkml:trace contextRef="#ctx0" brushRef="#br0" timeOffset="147252.3">8893 11308 415 0,'0'0'282'0,"0"0"-118"16,0 0-84-16,0 0-70 16,0 0-10-16,0 0-15 15,18 22 15-15,-9 28 0 16,3 9-1-16,0 8-2 16,-2-4 3-16,2-7-41 15,-7-12-29-15,-2-8 11 16,-3-12-92-16,0-17 7 15,0-7-238-15</inkml:trace>
  <inkml:trace contextRef="#ctx0" brushRef="#br0" timeOffset="147542.45">8763 11249 427 0,'0'0'132'0,"0"0"-89"0,0 0 11 15,0 0-38-15,0 0-13 16,0 0-3-16,97 6 0 16,-40 31 15-16,4 6 21 15,0 5-20-15,-4 8 0 16,-8 2-13-16,-10-2-3 16,-9-5 1-16,-14-7-2 15,-16-2-3-15,-7-2-3 16,-31-2 5-16,-17-4 1 15,-12 0 2-15,-12-6-2 16,0-3 0-16,8-1-11 16,12-7-19-16,18-3-97 15,24-11-221-15</inkml:trace>
  <inkml:trace contextRef="#ctx0" brushRef="#br0" timeOffset="147989.33">9582 11860 753 0,'0'0'139'0,"0"0"-65"0,0 0-47 16,0 0-27-16,0 0-15 16,0 0-25-16,21-7 19 15,-24 37 20-15,-15 8 1 16,-7 10-1-16,-2 5-1 16,-6 3-51-16,-1 1-20 15,-2-7-44-15,5-17-108 16</inkml:trace>
  <inkml:trace contextRef="#ctx0" brushRef="#br0" timeOffset="148900.48">9949 11187 645 0,'0'0'71'16,"0"0"63"-16,0 0-124 16,0 0-9-16,0 0-2 15,20 102-4-15,-13-39 5 0,-5 4 0 16,-2 3 2 0,0-11 0-16,0-14-2 0,-4-13 1 15,1-17 0-15,3-9 1 16,0-6-1-16,0 0 26 15,0-25 55-15,0-16-82 16,0-13-28-16,0-9-4 16,0-4 2-16,0 3 0 15,-11 8-6-15,5 9 22 16,4 10-21-16,2 7 20 16,0 7 15-16,15 7 18 15,3 10 8-15,6 4-17 16,9 2-9-16,8 11-1 15,6 11 0-15,2 6 0 16,-3 0 1-16,-11 1-7 16,-12 0-31-16,-17-2-13 0,-6-1-14 15,-15 0 26-15,-16-3 39 16,-3-4-2-16,-4-6 4 16,6-6-1-16,13-5 30 15,9-2 50-15,7 5-32 16,3 3-49-16,3 8-1 15,17 8 1-15,10 5 25 16,8 3-8-16,4 0 2 16,-2-4-7-16,-7-3-2 15,-9-7-4-15,-12-1-5 16,-11-4-1-16,-1 4-4 16,-10 7 4-16,-32 2 0 0,-18 2 0 15,-18-2-30-15,-4-5-11 16,7-7-1-16,17-8 26 15,20-1 14-15,20-2-11 16,18-3-114-16,0 0-402 16</inkml:trace>
  <inkml:trace contextRef="#ctx0" brushRef="#br0" timeOffset="149108.2">10640 11493 772 0,'0'0'89'0,"0"0"12"16,0 0-48-16,0 0-23 0,0 0-30 15,0 0-3-15,-2-58-9 16,26 58 4-16,15 1-6 16,8 8-23-16,6-1-18 15,5-6-35-15,-4-2-112 16,-5-10-197-16</inkml:trace>
  <inkml:trace contextRef="#ctx0" brushRef="#br0" timeOffset="149468.22">11013 11229 836 0,'0'0'76'0,"0"0"-24"15,0 0-52-15,0 0-13 16,0 0 9-16,4 84 4 15,8-36-1-15,2 8 1 16,6 0 1-16,1-3 0 16,3 1 1-16,0-6-2 15,3-12-1-15,0-11-12 16,1-12-6-16,5-13 14 16,0-6 5-16,-2-25 0 15,-1-8 5-15,-3-8-4 16,-7-3 3-16,-9-7 0 15,-8-2 10-15,-3 0 3 16,0 3 19-16,-3 11-16 16,-3 13-3-16,3 8 0 0,1 9-14 15,2 7-3-15,0 6-7 16,-1 2-28-16,-5 5-72 16,-4 14-243-16,-11-1 51 15</inkml:trace>
  <inkml:trace contextRef="#ctx0" brushRef="#br0" timeOffset="149626.73">11365 11272 813 0,'0'0'69'0,"0"0"30"16,0 0-42-16,0 0-25 15,0 0-23-15,0 0-9 0,25-26-73 16,-13 52-32-16,-1 5-71 15,-11-13-381-15</inkml:trace>
  <inkml:trace contextRef="#ctx0" brushRef="#br0" timeOffset="150840.47">7446 12388 122 0,'0'0'46'0,"0"0"41"15,-87-17-6-15,62 15 0 16,2 1-28-16,6 1-11 15,1 0-9-15,7 0-12 16,7 0 23-16,2 0-22 16,0 0-22-16,6 3 0 15,30 6 0-15,24-3 46 16,37-1-9-16,35-4 8 16,28-1-16-16,25 0-24 0,10-7-4 15,-10-7 2-15,-16-1 2 16,-27 1-5-16,-21 2 2 15,-21-1 2-15,-20 4 6 16,-19-2-3-16,-21 7 2 16,-20 0-8-16,-14 3 11 15,-6-1 39-15,0 1-17 16,-18 1-34-16,-23 0-7 16,-18 18-138-16,-10 4-22 15,6-8-155-15</inkml:trace>
  <inkml:trace contextRef="#ctx0" brushRef="#br0" timeOffset="151006.7">8911 12412 793 0,'0'0'51'0,"0"0"33"15,0 0-60-15,0 0-24 16,0 0-5-16,0 0-107 15,-12-24-150-15,-9 36 104 16</inkml:trace>
  <inkml:trace contextRef="#ctx0" brushRef="#br0" timeOffset="179707.35">7018 13108 191 0,'0'0'96'16,"0"0"1"-16,0 0-35 15,0 0-6-15,-12-85-17 16,12 65-4-16,0 0 25 16,0-4-29-16,0 1-19 15,0 1 32-15,0 4-11 16,0 2 6-16,0 5-6 16,0 4-15-16,0 2 5 15,0 3-11-15,0 1-5 16,0 1-4-16,0 0-3 15,0 0-3-15,0 0-5 16,0 18-4-16,0 15 8 16,0 16 4-16,0 11-1 15,-9 10-2-15,-4 8 0 16,-7 6 3-16,0 4 0 0,0-1 2 16,7-5-1-16,4-6 0 15,4-9-1-15,5-12 0 16,0-18 0-16,0-13 1 15,14-12-1-15,-4074-7 0 16,8173-5 3-16,-4074 0 2 16,12-3-2-16,3-9-1 15,11-2-2-15,1 2 0 16,0 4-36-16,-7 4-51 16,-7-1-62-16,-17 0-127 0</inkml:trace>
  <inkml:trace contextRef="#ctx0" brushRef="#br0" timeOffset="180455.47">7399 13618 703 0,'0'0'66'15,"0"0"8"-15,0 0-55 16,0 0-1-16,89-60-4 0,-62 48-6 16,4 0-2-1,1 0-4-15,2-2 0 0,-1 0-2 16,-5 1 0 0,-6 2-1-16,-8 0 3 0,-10 2-4 15,-4-3 4-15,0 0-2 16,-18 0 0-16,-10 2-4 15,0 6 1-15,-2 4 0 16,3 1 0-16,9 20-1 16,4 10-9-16,7 10 4 15,7 7-1-15,3 7-1 16,24 2 0-16,16-7-1 16,13-8-10-16,8-19 3 15,4-13-20-15,7-10 16 16,4-24 6-16,-3-17 17 0,2-8 5 15,-11-4 2-15,-15-1 3 16,-23 8 5-16,-18 7 22 16,-11 6 17-16,-16 9-4 15,-14 4-21-15,4 8-21 16,6 11-3-16,9 1-5 16,7 18-13-16,4 14 8 15,0 8 1-15,22 5-1 16,11-5-1-16,10-8 2 15,3-10-1-15,2-16-1 0,-2-6 6 16,-1-6 0 0,-8-18 2-16,-10-2-2 15,-9-2 10-15,-13 2-1 16,-5 2-1-16,-6 4 2 0,-20 6-2 16,-8 3-8-16,3 8-1 15,10 3-6-15,8 0 6 16,13 16-13-16,0 11 1 15,25 8 11-15,9 5 2 16,8-1 2-16,6 1-2 16,-2-6 1-16,-3-7-1 15,0-8-17-15,-1-11-26 0,4-8-31 16,-1-7-121 0</inkml:trace>
  <inkml:trace contextRef="#ctx0" brushRef="#br0" timeOffset="180772.96">8789 13456 170 0,'0'0'613'0,"0"0"-577"16,0 0-17-16,0 0 9 16,88 32-8-16,-60-6 2 15,2 4-17-15,0-1 4 16,-4 1-6-16,-6-4 0 15,-2-4-2-15,-8-6-1 16,-4-8 2-16,0-6-2 16,-6-2 2-16,5-7 3 15,-2-23-5-15,-2-9-57 0,-1-3 9 16,0 5 41 0,-9 4 7-16,9 3 14 0,0 9 5 15,15 4-18-15,13 7-1 16,4 8-12-16,12 2-48 15,7 0-35-15,3 12-67 16,-2-5-93-16</inkml:trace>
  <inkml:trace contextRef="#ctx0" brushRef="#br0" timeOffset="181304.1">9476 13418 704 0,'0'0'75'0,"0"0"-49"0,0 0-26 15,0 0 0-15,0 0 1 16,36 75 1-16,-30-37-1 16,0-1-1-16,4-4 1 15,-2-8 1-15,-2-8 2 16,-3-9-2-16,-2-4-1 0,4-4-1 15,5-12 8 1,4-16-8-16,5-7-8 0,1 0-22 16,-2 4-12-1,4 6 16-15,-4 6 4 16,1 7 5-16,-2 4 17 0,-4 8 14 16,-2 0-1-16,5 2-10 15,-3 13 0-15,-1 8-3 16,0 2 1-16,-3 4-1 15,-6-2 0-15,3-5-12 16,-2-6-19-16,5-11-56 16,6-5-24-16,3-7 38 15,3-16-6-15,-4-3 79 16,-1-1 34-16,-6 5 81 16,-1 9-35-16,-3 6-65 0,-4 6 59 15,-1 1-31 1,4 0-43-16,-1 12 0 0,5 10 0 15,1 2 5-15,-1 8 3 16,1 5-1-16,1 1-5 16,-5-2-2-16,-3-9-10 15,-3-13-98-15,0-14-88 16</inkml:trace>
  <inkml:trace contextRef="#ctx0" brushRef="#br0" timeOffset="181456.6">9915 13249 708 0,'0'0'44'15,"0"0"-7"-15,0 0-37 0,0 0-31 16,0 0-49-16,49 79-24 16,-54-30-108-16</inkml:trace>
  <inkml:trace contextRef="#ctx0" brushRef="#br0" timeOffset="181951.38">10092 13680 656 0,'0'0'182'0,"0"0"-170"16,0 0-11-16,0 0-1 15,0 0 0-15,0 0 0 0,63 31-1 16,-38-29-6-16,2-2 6 15,0 0-16-15,-6 0-27 16,-5-6 8-16,-5-4 16 16,-5 0 20-16,-4 3 20 15,1 0 38-15,-1 5-5 16,-2 1-4-16,3-1-26 16,-3 1-14-16,12-1-9 15,9-3-10-15,15 0 10 16,18-2 0-16,19-4-3 15,8 0-4-15,3-3-24 0,-14 0-5 16,-13 1 6 0,-17-1-15-16,-13-1-8 0,-13 3 15 15,-14 0 31 1,-8 2 7-16,-31 2 0 16,-17-1 2-16,-6-3 40 0,6 5 53 15,11 7-14-15,10 0-38 16,7 28-43-16,4 22-7 15,8 15 3-15,7 10 0 16,9 1 0-16,0 3 3 16,21 1-4-16,13 2-18 15,11-3 12-15,4-13-64 16,-8-23-57-16,-12-26-376 16</inkml:trace>
  <inkml:trace contextRef="#ctx0" brushRef="#br0" timeOffset="182576.56">11408 13309 749 0,'0'0'189'0,"0"0"-125"0,0 0-27 16,0 0-37-16,0 0-4 16,0 0-19-16,40-32-26 15,-59 69 46-15,-5 12 1 16,2 7-2-16,7 6-19 15,8 3-1-15,7-6-20 16,10-9 17-16,24-18-47 16,13-23 35-16,13-9 9 15,7-17 24-15,-4-19 6 16,-6-7 9-16,-14 4 66 16,-16 4 5-16,-11 12-31 15,-8 8-9-15,-8 6-5 16,0 6-17-16,0 3-18 15,1 0-18-15,4 8-41 0,1 16 49 16,2 5-4-16,3 5-7 16,4-4 0-16,3-7-10 15,4-12 0-15,6-11 23 16,4 0 8-16,1-23 4 16,-5-6 0-16,-11 0 1 15,-3 1 21-15,-11 10 8 16,-3 4 2-16,0 6-1 15,0 3-26-15,0 5-9 16,0 0-4-16,0 9-31 16,0 19 2-16,0 12 14 15,3 6-27-15,21 3-24 16,6-8-26-16,4-14-124 0</inkml:trace>
  <inkml:trace contextRef="#ctx0" brushRef="#br0" timeOffset="182868.33">12407 13397 888 0,'0'0'63'0,"0"0"-63"16,0 0-8-16,0 0 2 16,18 86 2-16,-4-32 3 0,0-1 1 15,2-3-2-15,4-11 2 16,-3-12 3-16,-2-10 0 15,-8-10 1-15,-2-7-3 16,-1 0 21-16,6-16 33 16,2-14-55-16,2-11-3 15,-5-5-21-15,0 3 10 16,-3 3 5-16,5 10-14 16,3 8-30-16,1 10-41 15,1 5-54-15,4 6 32 16,0 1-35-16,2 0-125 15</inkml:trace>
  <inkml:trace contextRef="#ctx0" brushRef="#br0" timeOffset="183186.53">12850 13433 541 0,'0'0'242'0,"0"0"-101"0,0 0-59 15,0 0-47-15,0 0-35 16,0 0-14-16,42 12 12 15,-26 29 1-15,1 12 1 16,-1 5 0-16,-2-4-2 16,-1-12 1-16,-6-12-3 15,-2-13 3-15,-2-10 0 16,0-6 1-16,2-1 0 16,5-15 16-16,8-19-5 15,6-12-11-15,-1-9 0 16,1 5 1-16,-3 7-1 15,0 7-1-15,-2 14-1 0,0 5-18 16,-2 9-10-16,-2 7-4 16,2 1-14-16,-4 5-36 15,-3 19-69-15,-7 3-17 16,-3 4-93-16</inkml:trace>
  <inkml:trace contextRef="#ctx0" brushRef="#br0" timeOffset="183683.11">13278 13600 207 0,'0'0'558'0,"0"0"-417"16,36-72-85-16,-17 45-31 16,3 2-19-16,0-1-4 0,0-2-2 15,-4 2 2 1,-3 2 2-16,-7-1-1 0,-7 6-1 16,-1 2-2-16,0 6-3 15,-6 5-4-15,-8 6 2 16,-6 3-9-16,-7 19-28 15,-5 9 23-15,2 6 8 16,8 2-1-16,14 5 5 16,8 1 3-16,4 2 4 15,21-4-1-15,8-10 1 0,10-13 0 16,10-16 12 0,6-4 7-16,5-16-12 0,-2-15 0 15,-10-8-7-15,-15-3-4 16,-10-3-10-16,-14 1 0 15,-13 1 3 1,0 3-4-16,-7 3-26 0,-2 7-7 16,7 9 42-16,2 10 2 15,14 8-7-15,17 3-82 16,9 4 77-16,7 19 16 16,-1 9 1-16,-7 7 0 15,-5 5 10-15,-10 4 8 16,-7-2 4-16,-8 2 0 15,-5-7 4-15,-4-3-12 16,0-8-7-16,-8-11-6 16,-16-4 5-16,-12-1 0 0,-17-4-7 15,-10-5-61-15,-4-5-103 16</inkml:trace>
  <inkml:trace contextRef="#ctx0" brushRef="#br0" timeOffset="183840.44">13633 13442 760 0,'0'0'124'0,"0"0"-15"16,0 0-67-16,0 0-42 0,0 0-53 16,0 0-140-1,-85-67-187-15</inkml:trace>
  <inkml:trace contextRef="#ctx0" brushRef="#br0" timeOffset="184552.82">11731 13205 204 0,'0'0'25'0,"0"0"21"15,0 0 9-15,0 0 12 0,0 0-5 16,0 0 37-16,79-46-15 16,-79 41-38-16,-7 2-35 15,-15 2-7-15,-11 1-4 16,-3 0 0-16,-1 5-1 15,1 9-1-15,6 6 1 16,5-1-25-16,10 3-8 16,3 3-32-16,6 0-1 15,5-8-189-15</inkml:trace>
  <inkml:trace contextRef="#ctx0" brushRef="#br0" timeOffset="184693.1">11502 13283 498 0,'0'0'155'15,"0"0"-131"-15,0 0-24 16,0 0-332-16,0 0 165 16</inkml:trace>
  <inkml:trace contextRef="#ctx0" brushRef="#br0" timeOffset="185432.01">7934 14262 325 0,'0'0'76'0,"-100"-2"10"16,77 0-21-16,16 2-18 0,7 0 17 15,0 0-35 1,12 0-27-16,21 0 16 0,27 0 30 16,20 0-23-16,32 0-8 15,30-3-3-15,32-1-4 16,33-1 1-16,33-2-8 15,38 2 5-15,29 0-8 16,12 2 7-16,5 3-7 16,-9-1-4-16,-12 0-2 15,-20-2-6-15,-22-2 6 16,-27 1 6-16,-26 4 0 16,-22-3-1-16,-28 3-6 15,-28-4-26-15,-32 0-7 0,-29-2 18 16,-29-2 22-1,-18 3 1-15,-12-2 13 0,-10 2 44 16,0 0-21-16,-6 2-35 16,-21 3-2-16,-10 0-95 15,-9 15-15-15,1-2-140 16</inkml:trace>
  <inkml:trace contextRef="#ctx0" brushRef="#br0" timeOffset="185594.13">12632 14187 924 0,'0'0'93'16,"0"0"-59"-16,0 0-34 16,0 0-116-16,0 0-92 15,0 0-20-15</inkml:trace>
  <inkml:trace contextRef="#ctx0" brushRef="#br0" timeOffset="186463.85">13051 14313 485 0,'0'0'107'16,"0"0"-3"-16,0 0-67 16,0 0-30-16,0 0 0 15,0 0 18-15,15-8 4 16,24 7-2-16,23-3-3 15,21 1-12-15,16-2-8 16,12 2-4-16,2-2-5 16,-2 1-8-16,-7-1-1 15,-5 2-3-15,-8 3 0 16,-9 0-49-16,-17 0-39 16,-20 0-81-16,-21 0-134 0</inkml:trace>
  <inkml:trace contextRef="#ctx0" brushRef="#br0" timeOffset="186638.9">14306 14307 813 0,'0'0'70'0,"0"0"-57"15,0 0-13-15,0 0-212 16,0 0-241-16</inkml:trace>
  <inkml:trace contextRef="#ctx0" brushRef="#br0" timeOffset="200204.05">9764 11335 80 0,'0'0'92'0,"0"0"-48"16,0 0 14-16,0 0-7 16,0 0 22-16,0 0-29 15,0 0 16-15,-22-21-15 16,22 17 12-16,0-1-16 16,0 3-6-16,0-1 6 15,0-1 10-15,0 1-14 16,0-1-8-16,0-3-10 15,0-3-17-15,7-2 7 0,14-5-6 16,11-5-3 0,5-1-1-16,1 4-1 0,-2 2 0 15,-6 6-10-15,-5 7-15 16,-8 4-62-16,-15 7-81 16,-10 16-135-16</inkml:trace>
  <inkml:trace contextRef="#ctx0" brushRef="#br0" timeOffset="201135.2">10195 12254 269 0,'0'0'123'0,"0"0"-28"16,0 0-13-16,0 0-14 15,0 0-23-15,0 0-11 16,32-16-12-16,-1 6 5 16,7 3 5-16,9-5-5 15,8-1-11-15,8 2-5 16,14-1-8-16,2 4 2 0,5 3-5 16,-5 5-3-1,-12 0-22-15,-16 3-33 16,-16 14-35-16,-26 7-12 15,-13 0-87-15,-44 2-191 0</inkml:trace>
  <inkml:trace contextRef="#ctx0" brushRef="#br0" timeOffset="201305.08">10160 12441 486 0,'0'0'43'0,"144"-32"20"15,-58 16-9-15,10 1-13 16,-2 1-9-16,-6 0-7 0,-3 5-9 16,-9 7-15-16,-3 2-1 15,-9 0-73-15,-11 5-100 16</inkml:trace>
  <inkml:trace contextRef="#ctx0" brushRef="#br0" timeOffset="201477.91">11060 12403 657 0,'0'0'112'0,"0"0"-88"0,0 0-24 15,0 0-126-15,0 0-246 16</inkml:trace>
  <inkml:trace contextRef="#ctx0" brushRef="#br0" timeOffset="-187736.98">10328 9861 200 0,'0'0'94'16,"0"0"-52"-16,0 0-13 16,0 0 4-16,0 0-1 15,0 0 11-15,0 0 9 16,0 0-26-16,0-14-8 0,0 11 13 15,0 1-4-15,0 1-8 16,0-2-5-16,0 0-7 16,0 3-2-16,0 0-2 15,0 0 3-15,0 0-3 16,0 0 0-16,0-3 0 16,0 1 7-16,0-6-3 15,7-3-7-15,8-4-5 16,8-5 5-16,2-4 0 15,3-2 2-15,4-1 6 16,1-2 9-16,-1-1 26 16,0 2-15-16,-4 3 2 15,-3 2-14-15,-4 3-10 16,-8 8-4-16,-3 2-1 16,-5 3-1-16,-2 4-1 0,-1 3-17 15,1 0-53-15,-3 3-46 16,0 19 46-16,0 2-34 15,-16-4-226-15</inkml:trace>
  <inkml:trace contextRef="#ctx0" brushRef="#br0" timeOffset="-187546.84">10638 9668 440 0,'0'0'159'0,"0"0"-72"15,0 0-69-15,0 0-18 16,0 0-130-16,0 0-344 16</inkml:trace>
  <inkml:trace contextRef="#ctx0" brushRef="#br0" timeOffset="-171407.74">3526 15562 435 0,'0'0'83'0,"0"0"-7"0,0 0-33 15,0 0-8-15,0 0 9 16,0 0 11-16,0 0-7 15,5-58-16-15,-5 56-5 16,0-2-2-16,0 0-8 16,0 2 0-16,0 0-5 15,0 2-3-15,0 0-9 16,0 0-1-16,0 0-11 16,0 12-31-16,0 12 32 15,0 7 9-15,0 6 2 0,0-1 1 16,-3-3 1-16,-2-9-1 15,1-11-1-15,3-9 3 16,1-4-3-16,0 0 6 16,0-21 13-16,0-12-19 15,7-8-11-15,-1 2 11 16,-3 3 3-16,-3 9-3 16,0 4 2-16,0 6-2 15,-3 5-4-15,-2 5 1 16,2 4 2-16,1 3-1 15,2 0-2-15,0 0-29 16,0 6-55-16,17 10 84 16,9 1 4-16,3 1 0 0,6-2 0 15,4-6-4-15,5-5-12 16,6-5-11-16,3 0 6 16,-1 0-5-16,-4-5 19 15,-6-4 7-15,-12 1 0 16,-7-2 2-16,-7-1-2 15,-7-2 24-15,-4-1 37 16,-5-1 8-16,0 1-25 16,0 4 3-16,0-2-21 15,0 5 3-15,0 2-17 16,0 5-9-16,-3 0-3 16,2 5-14-16,-2 22-33 15,-3 16 44-15,-4 19 0 16,-2 17 2-16,-2 10 2 15,-5 13 2-15,4 10 2 0,3-2-2 16,0-1-1-16,3-7-2 16,1-18 0-16,3-9-6 15,0-15-7-15,1-16-13 16,2-13-3-16,2-16-21 16,0-12-38-16,0-3-27 15,0-17-22-15</inkml:trace>
  <inkml:trace contextRef="#ctx0" brushRef="#br0" timeOffset="-171180.27">3499 16092 645 0,'0'0'41'16,"0"0"51"-16,0 0-57 15,0 0-31-15,0 0-4 16,102-17 18-16,-42 17 8 16,10-5-1-16,13 1-12 15,10 2-13-15,4-1-10 16,1-2-122-16,-7-6-178 16</inkml:trace>
  <inkml:trace contextRef="#ctx0" brushRef="#br0" timeOffset="-170971.83">4411 16361 909 0,'0'0'98'0,"0"0"-52"16,0 0-28-16,0 0-18 15,0 0-3-15,0 0-26 16,55-71-39-16,-34 44-57 16,-5-1-275-16</inkml:trace>
  <inkml:trace contextRef="#ctx0" brushRef="#br0" timeOffset="-166053.05">6032 15296 469 0,'0'0'62'0,"0"0"44"15,0 0-40-15,0 0-27 16,0 0 14-16,0 0-21 16,-19-77-3-16,15 71-1 15,2 3-2-15,-1 3-1 16,3 0-11-16,0 0-14 15,-3 23-9-15,-2 20 5 16,-2 22 4-16,-9 18 3 16,-1 8-1-16,1 6 4 15,-2-4-5-15,1-7 0 16,5-11-1-16,2-10 0 0,3-17 0 16,4-17 0-16,0-15 0 15,3-16 0-15,0-11 2 16,0-34 0-16,0-19-2 15,12-17-8-15,0-6-6 16,1-1 1-16,3 4-6 16,1 5-23-16,5 5-35 15,5 6-18-15,6 8 35 16,6 7 60-16,4 5 0 16,2 12 41-16,-2 13 10 0,0 16-37 15,-7 7-7-15,-6 27-7 16,-14 20-2-16,-15 13-4 15,-2 7-10-15,-29-3-24 16,-5-9-12-16,0-10 4 16,4-15 28-16,-1-9 20 15,-2-7 0-15,-3-5 27 16,-2-1 23-16,4-3-3 16,10 2-26-16,11 0-4 15,14 5 3-15,0 8-8 16,16 9 29-16,17 5-8 15,9 3 0-15,11 5-11 16,5-1-5-16,2 3-5 16,-3 1-5-16,-8 4-7 15,-7 2-2-15,-14-3-41 0,-11-9-121 16,-10-18-242-16</inkml:trace>
  <inkml:trace contextRef="#ctx0" brushRef="#br0" timeOffset="-164576.67">6590 16048 273 0,'0'0'263'16,"0"0"-230"-16,0 0 33 15,97-55-13-15,-69 35-1 0,-7-3-3 16,-1-4 15-16,-8-2-12 15,-3 1-16-15,-5 0-8 16,-4 3-14-16,-4 2-5 16,-20 6-9-16,-12 10-2 15,-5 7-2-15,1 4 1 16,6 21 3-16,7 11-1 16,12 8 0-16,11 9 1 15,4 2-3-15,20 3 3 16,20-4 0-16,13-13-14 15,11-12-7-15,9-19 2 16,-2-10 2-16,3-17 4 16,-4-26 11-16,2-19 2 15,-5-18-11-15,-7-9-24 0,-14-5-9 16,-18 2 17-16,-13 3 27 16,-15 4 10-16,0 6 34 15,-1 12 25-15,-5 16-9 16,3 20-12-16,3 20-23 15,9 11-25-15,14 13 1 16,12 22-2-16,2 18 1 16,5 11-2-16,-5 8 1 15,3 2 1-15,-5-1 1 16,-5-6-1-16,-8-6 0 16,-7-6-3-16,-9-8-8 0,-6-12-18 15,0-11 1-15,0-10-2 16,-14-10 4-16,-10-4 16 15,-14-1 9-15,-16-19 0 16,-13-2 1-16,0 0 0 16,10 5 9-16,23 9 29 15,20 8-3-15,12 1-35 16,2 25-5-16,0 11 5 16,17 5 0-16,13 0 0 15,9-6 0-15,7-12 0 16,3-12-14-16,4-12 1 15,2-2 12-15,4-27 1 16,-2-14 4-16,-3-6-2 0,-17-4 2 16,-12 0-4-1,-14 4 2-15,-11 12 14 0,-3 11-1 16,-16 7-11-16,1 11-1 16,10 8-3-16,8 0 0 15,0 17-8-15,15 11 6 16,18 5 1-16,13-2 2 15,8-9-2-15,6-11-2 16,0-11-2-16,2 0-6 16,2-21 10-16,-9-8 1 15,-7-2 1-15,-17-3-1 16,-17 3 4-16,-13 4-3 16,-1 4-1-16,-13 5 14 15,-13 6 0-15,-7 10-1 0,1 2-13 16,9 11-7-16,13 19 4 15,10 9 1-15,7 7 2 16,31 6 0-16,18-2-1 16,17-10-5-16,7-13-7 15,7-15-15-15,-8-12-16 16,-7-9-20-16,-5-27-47 16,-4-13-13-16,-11-6-13 15,-13 0 137-15,-14 7 15 16,-13 10 78-16,-11 11-41 15,-1 11 64-15,0 10-13 16,0 6-87-16,0 0-16 16,0 0-9-16,2 0 6 0,5 10 0 15,4 0 6 1,10-4 0-16,4 2 10 0,5-4-4 16,0-2-9-16,-7 0-1 15,-10-2-2-15,-10 0-6 16,-3 0-3-16,-9 0 1 15,-21 0 0-15,-13 1-9 16,-5 10 20-16,0 6 2 16,11 7 8-16,7 7 0 15,15 9-7-15,8 7 1 0,7 4-3 16,7-2 5 0,22-10 4-16,12-13-1 0,13-17 5 15,8-9 3 1,9-12-4-16,7-17-7 0,3-12 1 15,-3-7-5-15,-17 1 2 16,-24-3-1-16,-21 8-3 16,-16 5 1-16,0 6-1 15,-22 7-4-15,-12 8 2 16,4 11 0-16,8 5-9 16,8 0 8-16,9 15-2 15,5 13 3-15,0 5 1 16,17 2 2-16,5 1-1 15,7-4 1-15,-1-8-1 16,5-2 5-16,4-9-5 0,7-10-40 16,0-3-67-16,-6-19-168 15</inkml:trace>
  <inkml:trace contextRef="#ctx0" brushRef="#br0" timeOffset="-164416.76">9036 15104 1013 0,'0'0'0'16,"87"-28"-1"-16,-35 43-43 16,3 23-103-16,-7 1-183 15</inkml:trace>
  <inkml:trace contextRef="#ctx0" brushRef="#br0" timeOffset="-163750.28">9797 15784 678 0,'0'0'111'15,"0"0"-111"1,0 0-3-16,0 0-2 0,15 88-67 16,-3-83-41-16,9-5 12 15,3-12 34-15,8-20 67 16,1-6 40-16,-2-1 26 15,-1-2 6-15,-3 4 62 16,-7 5-28-16,-4 9-40 16,-7 9-4-16,-1 10-10 15,0 4-43-15,4 0-9 0,11 15 0 16,8 8 0 0,10 4 0-16,10 1 0 0,6 1 0 15,9-5-11 1,4-7-21-16,6-10-6 0,3-7 5 15,0-5 10-15,-3-17 3 16,-7-8 10-16,-10-4 1 16,-14-5 0-16,-12-1 9 15,-15 1 5-15,-18 1 4 16,0 2 17-16,-30 5-14 16,-10 7-8-16,-3 7 12 15,5 12 9-15,7 5-16 16,4 14-8-16,3 27-1 15,-1 25 0-15,-6 21 6 16,-2 25 6-16,4 12-4 16,8 3-4-16,5-1 1 0,8-9-3 15,7-13-2-15,1-12 1 16,0-20-1-16,17-21-4 16,7-18-24-16,8-19-15 15,6-14-102-15,6-22-309 16</inkml:trace>
  <inkml:trace contextRef="#ctx0" brushRef="#br0" timeOffset="-162592.82">12112 15394 879 0,'0'0'90'0,"0"0"-49"16,0 0-41-16,0 0-6 16,6 126 6-16,-6-42 0 15,0 10 1-15,-6 3 1 16,-9-5 1-16,-1-10 1 15,-1-20-4-15,0-18 1 16,6-21 0-16,6-15 1 16,5-8 4-16,0-19 1 0,5-28 6 15,10-23-11 1,-3-14-2-16,-8-9-1 0,-2-5-14 16,-2-2-1-16,3 6-7 15,13 4 3-15,14 12-3 16,12 14 8-16,14 18 12 15,8 15 3-15,1 16 3 16,-9 15 5-16,-11 10 7 16,-12 27-14-16,-20 19 0 15,-13 15-2-15,-7 3 2 16,-29-7-2-16,-10-11 0 16,-6-16-7-16,0-12 3 0,1-10 4 15,0-9 1-15,6-6 0 16,8-3 5-16,8 0-5 15,12 0-6-15,15-9-8 16,4 0 3-16,31-1-57 16,17 0 11-16,13 5 52 15,4 1 5-15,-1 4 25 16,-5 0 34-16,-9 0-12 16,-14 16-7-16,-6 6-27 15,-8 7-8-15,-9 3-5 16,-5 4 0-16,-8-2-1 15,-2-2-2-15,0-5-7 16,-6-7-5-16,-3-5 1 0,3-10-21 16,0-5 4-1,0-2 24-15,4-23 4 0,-2-11-56 16,1-7 37-16,3-6 1 16,0 3 16-16,6 5 4 15,18 6 0-15,6 12 1 16,7 9 3-16,0 9 8 15,-4 5 21-15,-3 0 8 16,-7 18-4-16,-6 10-9 16,-4 8-13-16,-3 5 1 15,-4 4-8-15,-2 4-1 16,2-1-4-16,-2 1-2 16,2-7 0-16,3-9-1 15,6-14-8-15,2-13-11 16,4-6 19-16,1-13-1 15,-6-22 4-15,-4-7-1 0,-12-6 2 16,0-3 2-16,-12-1-1 16,-14 1 4-16,1 4 5 15,0 3-7-15,5 5-6 16,12 8-25-16,8 5-33 16,4 7 37-16,23 6 11 15,9 9 10-15,3 4 16 16,7 1 8-16,-1 21-13 15,1 2 8-15,-4 5-14 16,-8 2 11-16,-4 2-6 16,-9 5 2-16,-3 6 7 0,-14 11-15 15,-4 14-1-15,-22 10 1 16,-18 7 2-16,-11-3-1 16,-6-6-1-16,4-10-4 15,8-11 3-15,9-9-3 16,7-15-10-16,12-13 4 15,8-9-1-15,7-10-6 16,2-2-5-16,2-23-42 16,18-17-334-16</inkml:trace>
  <inkml:trace contextRef="#ctx0" brushRef="#br0" timeOffset="-161828.92">13417 15824 992 0,'0'0'22'16,"0"0"-22"-16,0 0-5 15,0 0-3-15,0 0-9 16,0 0 17-16,52-14 0 16,-38 14 2-16,5 0 1 15,2-2 3-15,0-13 0 16,-5-6 0-16,-2-6 3 15,-8-3-8-15,-6-4 3 16,-6 3-4-16,-17 4-3 0,-5 11 1 16,1 10 2-16,-1 6 0 15,-2 15-4-15,3 23 2 16,2 8 1-16,10 10-2 16,10 4-1-16,5 1-6 15,11-8 1-15,22-17 6 16,10-16-3-16,15-20 6 15,7-3 3-15,6-35-1 16,-4-13 4-16,-7-7-4 16,-10-5 2-16,-15 5-4 15,-13 5 2-15,-10 9-4 16,-6 10-3-16,-6 15-4 16,0 8 9-16,0 10-3 15,0 1 1-15,0 0 1 0,-3 16-9 16,-14 10 10-16,-5 9 1 15,-6 11-1-15,-2 5 0 16,-1 8 1-16,4 3-1 16,5-2 0-16,12-5 3 15,10-9-3-15,11-14-18 16,33-15-23-16,24-16-15 16,18-4-6-16,17-30 4 15,15-15 44-15,7-16 14 16,-7-7 20-16,-15-7-3 15,-31 0-10-15,-25 3-4 16,-27 2 30-16,-19 0 31 16,-1 2-14-16,-22 6 1 0,-7 14-6 15,1 16-11-15,9 18-18 16,7 17-16-16,-6 13-3 16,-4 32-16-16,-10 23 19 15,-2 15 0-15,6 10 0 16,8 1 0-16,11-2 0 15,6-4-1-15,3-9-19 16,0-11-26-16,0-15-30 16,2-24-78-16,9-17-72 15</inkml:trace>
  <inkml:trace contextRef="#ctx0" brushRef="#br0" timeOffset="-161655.01">14596 15598 938 0,'0'0'16'16,"0"0"10"-16,0 0-26 15,114-53 0-15,-57 44-31 16,7-1-15-16,0-1 0 16,-6-2-23-16,-12-2-7 15,-16-5-170-15</inkml:trace>
  <inkml:trace contextRef="#ctx0" brushRef="#br0" timeOffset="-161457.08">13151 15048 920 0,'0'0'48'0,"0"0"-48"15,0 0-10-15,105 31-8 16,-32-3-10-16,12 3-12 16,15 1-51-16,3-12-117 15</inkml:trace>
  <inkml:trace contextRef="#ctx0" brushRef="#br0" timeOffset="-161114.12">16119 15199 758 0,'0'0'126'16,"0"0"-3"-16,0 0-73 16,0 0-50-16,0 0-10 15,0 0 5-15,-17 109 4 0,-2-34 1 16,2 19 3-16,4 6 0 16,7 4-3-16,2-1-27 15,4-20-35-15,0-23-43 16,18-31-60-16,17-29-9 15,10-23-210-15</inkml:trace>
  <inkml:trace contextRef="#ctx0" brushRef="#br0" timeOffset="-160477.76">16013 15088 745 0,'0'0'8'0,"0"0"43"0,0 0-35 15,0 0-16-15,0 0 0 16,0 0 0-16,70 75 35 16,-27-28 11-16,3 8-10 15,9 12-5-15,2 8-13 16,5 9-9-16,-6 1-1 16,-16-3-6-16,-17-9-2 15,-21-10-4-15,-2-7-3 16,-25-9 6-16,-9-6 0 15,-5-10-5-15,-9-12-8 16,-4-14-7-16,-9-5 5 16,0-15 6-16,7-19 10 15,11-6 8-15,16 3 28 0,22 6-16 16,5 5-20-16,33 3-5 16,19-1-9-16,13 2 13 15,5 0 1-15,3 3 10 16,0 0 5-16,0 6 7 15,-12 4-6-15,-15 6-8 16,-15 3-7-16,-11 4-1 16,-5 14-3-16,-6 2 0 15,-5 0 3-15,-2 0 0 16,-2 0-1-16,3-3-7 16,3-5-1-16,4-5-4 15,11-6 2-15,4-1 11 0,8-12-4 16,3-15 2-1,-4-7 1-15,-7 0 1 0,-8 4 1 16,-7 5 18-16,-4 12 21 16,-3 5 16-16,-3 8-14 15,0 0-42-15,1 11-10 16,2 20 3-16,4 10 6 16,5 9 1-16,8 5 0 15,8 0-12-15,5-7-20 16,3-13-10-16,4-17-5 15,2-18 13-15,-2-2-52 16,2-35-201-16</inkml:trace>
  <inkml:trace contextRef="#ctx0" brushRef="#br0" timeOffset="-159697.74">17087 15516 1056 0,'0'0'35'0,"0"0"-35"0,0 0-9 16,41 89 9-16,-13-38 2 16,8 0-1-16,6-6 0 15,2-6 2-15,-4-7 3 0,-11-10-1 16,-8-9-5 0,-7-9 2-16,-4-4-1 0,2-7 2 15,-4-18-3-15,-4-8-9 16,-4-6-4-16,0 5-14 15,-6 0 9-15,1 2-3 16,5 4 9-16,13 3-16 16,19 4 0-16,11 3 21 15,4 2 7-15,5 3 5 16,-4 4 13-16,-8 4 8 16,-12 5 1-16,-13 0-25 15,-8 6-2-15,-7 15-3 16,0 6 0-16,-20 5 3 15,-9 2 0-15,0 1 0 16,3-4-6-16,10-2-13 16,5-5 1-16,11-8 5 15,0-6-11-15,9-8 13 0,12-2 9 16,6-13 2-16,1-13 3 16,-2-6-2-16,-4-1 4 15,-4 1 16-15,-6 6 16 16,-6 9-5-16,-2 9 2 15,-4 6-16-15,3 2-18 16,0 3-15-16,5 16 8 16,5 7 4-16,1 5 0 15,5 1-5-15,3-6 3 16,4-1-9-16,4-11 11 16,13-11-3-16,4-3 6 15,11-12 1-15,3-20 4 0,-2-6-3 16,-8-11-2-16,-12-6-22 15,-11-6 12-15,-12-2-5 16,-7 1-20-16,-6-2 9 16,-3 3 26-16,0 10 20 15,0 9 29-15,0 14 19 16,0 14-13-16,0 11-8 16,0 3-47-16,0 30-13 15,0 22 0-15,-6 24 13 16,-1 15 0-16,4 5-1 15,3-2 1-15,12-5-27 16,16-8-6-16,6-15-3 16,1-17-21-16,-2-24-41 0,-2-23-102 15,-1-12-145 1</inkml:trace>
  <inkml:trace contextRef="#ctx0" brushRef="#br0" timeOffset="-159489.08">18156 15311 879 0,'0'0'0'0,"0"0"-13"15,0 0 11-15,0 0 1 16,0 0 1-16,79 67 0 16,-16-57 50-16,15-3-5 0,13-2-17 15,2 0-22-15,-10-1-5 16,-15-1-2-16,-19-3-61 15,-17 0-116-15,-18-7-392 16</inkml:trace>
  <inkml:trace contextRef="#ctx0" brushRef="#br0" timeOffset="-159166.98">19081 15448 478 0,'0'0'245'15,"0"0"-108"-15,0 0-70 16,0 0-41-16,0 0-26 15,0 0-2-15,-91 15 2 16,73 20 2-16,-2 10-2 16,2 7 0-16,5 7 4 0,3-4-4 15,10-2-40 1,0-11-43-16,13-13-6 16,18-14-68-16,5-15-85 0</inkml:trace>
  <inkml:trace contextRef="#ctx0" brushRef="#br0" timeOffset="-158882.27">19294 15508 909 0,'0'0'42'0,"0"0"-42"16,0 0-12-16,3 100 11 15,-17-52 0-15,0-2-7 16,9-3 6-16,5-4 2 15,3-2 0-15,18-3 0 16,1-9 4-16,-1-8-2 16,2-10 4-16,-3-7 1 0,0-1 3 15,1-21-6-15,-4-9-1 16,-4-3-3-16,-10-5-25 16,-3 3 2-1,-22 2-54-15,-10 5-99 0,-2 1-32 16,9 7-48-16</inkml:trace>
  <inkml:trace contextRef="#ctx0" brushRef="#br0" timeOffset="-158563.79">19294 15508 179 0,'70'99'181'16,"-48"-88"-60"-16,7 8 14 15,4 3-34-15,1 5-45 16,2 3-10-16,-2 3-19 16,-3 0-13-16,-1-4-11 0,-6-4 2 15,-2-9-3 1,-4-6-1-16,-4-7-2 0,-4-3-14 15,2-12 4-15,-3-14-35 16,-1-13 13-16,-4-3 33 16,-4-6 3-16,0 0 30 15,3 9 20-15,4 10-11 16,5 13-25-16,5 12-17 16,-1 4-2-16,2 9 1 15,-4 16 1-15,-3 9-3 16,-5 7 2-16,-3 10 1 15,-3 7 0-15,0 5 3 16,-1-7-1-16,-5-8-2 16,6-12 0-16,0-14-41 15,0-12-62-15,0-10-144 0</inkml:trace>
  <inkml:trace contextRef="#ctx0" brushRef="#br0" timeOffset="-158371.27">19294 14982 921 0,'0'0'14'0,"0"0"-14"16,0 0 0-16,0 0-36 15,0 0-2-15,-93 23 14 0,81 23 7 16,2 10-19-16,6-5-70 15,4-13-238-15</inkml:trace>
  <inkml:trace contextRef="#ctx0" brushRef="#br0" timeOffset="-157333.73">17117 15526 465 0,'0'0'131'0,"0"0"-41"0,0 0-21 16,0 0-51-16,0 0-16 15,86-31 1-15,-59 37 7 16,-4 8 6-16,0 7 13 16,-4 8-3-16,2 5-2 15,-4 9 8-15,0 6-22 16,-6 5-4-16,-4 1-1 16,-4-5-2-16,-3-9-3 15,0-15 1-15,0-12-1 16,0-9 0-16,0-5 2 15,0 0 1-15,0-5 10 16,-7-15-3-16,1-8-6 16,-2-5-4-16,5-1-1 0,3 1 0 15,0-5-18 1,9-3 10-16,15-7-1 0,6-4 7 16,4-4 3-16,2-1 0 15,-1 3 3-15,-4 8 2 16,-4 7-2-16,-11 14-1 15,-6 11-2-15,-6 12-7 16,-4 2-58-16,-5 12-141 16,-17 10-8-16</inkml:trace>
  <inkml:trace contextRef="#ctx0" brushRef="#br0" timeOffset="-157169.76">17432 15605 756 0,'0'0'115'15,"0"0"-73"-15,0 0-42 16,0 0-118-16,0 0-42 16,0 0-212-16</inkml:trace>
  <inkml:trace contextRef="#ctx0" brushRef="#br0" timeOffset="-155667.78">17744 15669 210 0,'0'0'75'0,"0"0"0"16,0 0-34-16,0 0-34 16,0 0 39-16,0 0-6 15,-1-35-2-15,1 34 13 16,0-2 0-16,0-1-11 15,0 1 3-15,0-2 18 16,0 0-36-16,0 3-9 0,0 2 0 16,0-2 0-1,0 1-13-15,0 1 0 0,0 0 0 16,0 0-3-16,0 0-1 16,0 0-2-16,-3 0 2 15,-3 0-4-15,-6 0-10 16,-3 0-15-16,-4 0 25 15,0 0-4-15,-1 0 4 16,0 3 3-16,4 6-6 16,-2 3-12-16,2-1 10 15,2 2-5-15,1-1 11 16,2 1 3-16,2 4 0 16,5 6 1-16,-2 4-1 15,-1 5 1-15,2 4-1 0,-1-2-13 16,3-1-35-16,3-2-38 15,0-7 17-15,5-7 2 16,15-10-8-16,3-7-48 16,7 0 42-16,4-20 82 15,2-9 57-15,4-9 93 16,-4-1-64-16,-6 0 9 16,-5 4-48-16,-9 5 71 15,-5 5-71-15,-8 4 2 16,-3 3-26-16,0 2-12 15,0 4-2-15,0 2-4 16,-5 5-4-16,2 0-2 16,0 5-4-16,2-2 0 0,1 2 4 15,-2 0 1-15,2 0 1 16,0-2 1-16,0 2 0 16,0-1-1-16,0 1-1 15,0 0 0-15,0-2 11 16,0 2 7-16,0 0-3 15,0 0-6-15,0 0 1 16,0 0-7-16,0 0-3 16,0 0-1-16,0 0 1 15,0 0-1-15,0 0-3 16,0 0-11-16,0 0 4 16,0 0 7-16,3 10 2 15,2 1 1-15,-2 7 0 16,0 6 1-16,-3 7 2 0,3 6 0 15,-3 5 3-15,1 2-3 16,4-4-2-16,5-4-5 16,5-12-36-16,7-10-26 15,5-8 6-15,3-6 23 16,-3 0-26-16,-3-10-62 16</inkml:trace>
  <inkml:trace contextRef="#ctx0" brushRef="#br0" timeOffset="-155495.72">17989 15866 273 0,'0'0'530'16,"0"0"-436"-16,0 0-60 15,0 0-34-15,0 0-13 16,0 0-97-16,58-16-138 15,-52 13-240-15</inkml:trace>
  <inkml:trace contextRef="#ctx0" brushRef="#br0" timeOffset="-64774.37">14430 16779 194 0,'0'0'112'0,"0"0"-33"16,0 0-23-16,0 0-9 0,0 0-16 15,0 0 5-15,0 0-9 16,0 0 23-16,0-50-7 16,-3 42-16-16,3 3-8 15,-2-2 5-15,2 4 9 16,0 3-17-16,0 0-9 16,0 0-4-16,0 0-1 15,0 0-2-15,0 0-4 16,0 10 4-16,0 14 2 15,0 15 20-15,0 10 8 16,0 15-4-16,0 11-7 16,-9 11-10-16,-3 3-4 15,-4-7-2-15,0-7-2 16,-2-11-1-16,3-14 0 0,2-14 0 16,7-15-2-16,2-12 1 15,4-9 1-15,0 0 0 16,2-30 3-16,14-16-3 15,2-19-12-15,2-15-12 16,-6-12-4-16,0 0 9 16,-3 5-5-16,2 7 0 15,-1 11-6-15,4 10-4 16,-1 9 2-16,4 11 26 16,0 11 6-16,1 12 8 15,2 10 14-15,4 6-8 16,0 11-5-16,2 18 2 15,5 12-5-15,-3 6 1 0,-4 3-3 16,-5-2 0-16,-9-7-4 16,-5-9 0-16,-7-10-4 15,0-6 4-15,-13-6 0 16,-9 0 1-16,-4-8 3 16,-5 0-3-16,-6-2 1 15,2 0 1-15,6 0 13 16,5 0 32-16,10 0-1 15,10 5-16-15,4 5-23 16,6 10-7-16,19 9 8 16,12 9-5-16,5 4 1 0,4 1-2 15,-2-2-3 1,-4-7-1-16,-9-6 0 0,-7-3-19 16,-10-3-46-16,-11-7-117 15,-3-5-445-15</inkml:trace>
  <inkml:trace contextRef="#ctx0" brushRef="#br0" timeOffset="-64149.45">11394 16922 588 0,'0'0'62'0,"0"0"29"15,0 0-37-15,0 0-18 16,0 0-10-16,0 0 6 15,35-48-6-15,-29 48-12 0,10 14-6 16,-2 15 0-16,0 15 9 16,-5 11 0-16,-6 16-10 15,-3 4-2-15,0 1-4 16,0-10-2-16,0-7-3 16,0-14-19-16,10-6-24 15,7-17-46-15,7-16-141 16</inkml:trace>
  <inkml:trace contextRef="#ctx0" brushRef="#br0" timeOffset="-63293.19">11984 17001 931 0,'0'0'12'16,"0"0"1"-16,0 0-11 15,-37 90 3-15,24-27 1 16,-4 1-4-16,6-4 1 16,-1-8 1-16,5-8-3 15,5-14-1-15,1-7-4 16,1-10-12-16,0-11-6 16,0-2-7-16,1-19 22 15,10-21-65-15,0-15-50 0,-1-10 15 16,-10-3 29-16,0 1 51 15,0 4 27-15,-8 12 68 16,0 10 62-16,3 9-4 16,5 15-40-16,0 6-30 15,19 11-37-15,6 4-14 16,8 26-5-16,6 15 10 16,7 15 1-16,8 11-8 15,7 4 3-15,3-3-6 16,-10-9 0-16,-16-16-9 15,-19-8-14-15,-13-11 4 16,-6-9 0-16,0-4-8 16,-8-4 3-16,-12-5-16 15,-7-6-10-15,-4 0-14 0,-4 0 16 16,2-15 43-16,6 1 5 16,11-1 20-16,13 1 20 15,3-1-23-15,28 1-17 16,17-3-38-16,8-8-8 15,6 0-19-15,0-6 43 16,-4-4 22-16,-4 1 6 16,-6 0 52-16,-8 3 14 15,-7 4 1-15,-11 4-14 16,-10 6-20-16,-3 8-2 16,-6 2-5-16,0 7-4 15,0 0-23-15,0 0-5 0,0 3-8 16,5 14 8-1,0 4-3-15,5 2-3 0,2-4-7 16,1-8-9 0,1-8-4-16,0-3 13 0,-7-5 13 15,-3-10 0-15,-4-2 1 16,-2 4 0-16,-20 5 7 16,-8 5 2-16,-7 3-3 15,-2 8 4-15,-1 15-6 16,10 9 0-16,9 5-2 15,11 5-3-15,10 7 0 0,0 2 0 16,13 0 1-16,7 0 2 16,0-5-6-16,3-9 2 15,2-6-13 1,6-10-21-16,11-15-12 0,10-6-110 16,8-22-67-16</inkml:trace>
  <inkml:trace contextRef="#ctx0" brushRef="#br0" timeOffset="-62876.29">12971 17341 692 0,'0'0'7'0,"0"0"0"16,0 0 3-16,0 0 4 15,12 73 1-15,3-64 0 16,7-9 33-16,11 0 4 0,18 0-18 15,16-12-19-15,18-5-9 16,9-7-6-16,-3 2 0 16,-11-1-15-16,-18 0-20 15,-19-1-8-15,-21 4 5 16,-17-4 6-16,-5 2 14 16,-15 1 5-16,-17 6-24 15,-5 2 27-15,0 2 10 16,4 5 40-16,7 5 10 15,12 1 7-15,6 11-39 16,8 16-14-16,0 7 6 16,0 4 8-16,0 0 1 15,2-3 0-15,4-2-9 16,-2-5-4-16,-4-4-2 0,0-4-2 16,0-2 0-16,-12 0-2 15,-6-4-27-15,-1-4-82 16,1-8-222-16</inkml:trace>
  <inkml:trace contextRef="#ctx0" brushRef="#br0" timeOffset="-62228.33">15112 17449 505 0,'0'0'150'0,"0"0"-50"15,0 0-18-15,0 0-31 16,0 0-19-16,0-72-13 15,0 43-5-15,1-6 1 16,5-5-9-16,-3-4-5 16,-3-1 1-16,0 1-4 15,-9 3 0-15,-5 4-10 16,7 11-4-16,4 6 8 16,3 8 2-16,0 6-4 15,10 6-21-15,11 0-7 16,2 8 21-16,1 19 9 0,-4 9 5 15,-4 10 3-15,-5 5 0 16,-6 2 11-16,-5-4 0 16,0-7 7-16,0-5 1 15,-2-7-12-15,-8-3 0 16,1-4-3-16,-2-5-4 16,-3-2 2-16,0-4 1 15,-4 1-3-15,0-4 3 16,-2-2 1-16,0 0-4 15,6-4 0-15,9-3-40 16,5 0-148-16,0 0-324 16</inkml:trace>
  <inkml:trace contextRef="#ctx0" brushRef="#br0" timeOffset="-60645.39">15842 17033 639 0,'0'0'50'0,"0"0"53"16,0 0-35-16,0 0-50 16,0 0 0-16,0 0-4 15,101-43 7-15,-66 65 10 0,-1 6-4 16,-5 9-14-16,-7 9-11 15,-12 0-2-15,-8 0-3 16,-2-3-8 0,-6-8-23-16,-13-5-4 0,2-5-8 15,-3-4-23-15,5-6-19 16,3-3-25-16,6-5-7 16,6-7 55-16,0 0 54 15,15 0 11-15,16-19 8 16,10 0 14-16,5-6 0 15,7-2-13-15,2 1 27 16,-2-3 27-16,0-2 24 16,-6 2-31-16,-12 4-3 0,-13 4 19 15,-12 9-9 1,-10 4-12-16,0 1-20 0,-6 7-18 16,-12 0-12-16,-2 20-1 15,-5 13-1-15,3 11 0 16,1 6 0-16,6-1 0 15,5-3-1-15,5-7-5 16,5-12-5-16,0-13-4 16,9-12 16-16,9-2 1 15,4-9 4-15,0-18 6 16,2-9-8-16,-6-5-1 16,-2-4-2-16,-5-2-3 0,-6 5-21 15,-5 6-18 1,0 7-3-16,0 15 23 0,0 0 22 15,0 8 5-15,0 6 23 16,0 0 3-16,0 0-30 16,0 9 3-16,0 11 5 15,0 4 10-15,0 0-5 16,0-3-6-16,0-4-5 16,-3-4-2-16,-1-5 0 15,1 1 0-15,-3-3 0 0,2 1 1 16,-3-3-2-1,2-1 1-15,4-2 1 16,1-1-2-16,-2 0 6 16,1 0 15-16,1 0-4 0,0-4-9 15,0-7 1 1,0-2-7-16,0-4-2 0,0 3 1 16,4-3-3-16,1 2 2 15,-4 3-5-15,1 2 3 16,-2 3 2-16,0 1-2 15,0 0-1-15,0 2 2 16,-2-1-1-16,-4 0 2 16,0 0 0-16,2 0 0 15,-1 4-1-15,3-2 1 16,1 3 1-16,1 0 0 16,0 0-1-16,0 0-4 0,0 3 1 15,11 8 2-15,4 3-1 16,6 3 2-16,2-2 2 15,4-3-2-15,6-5-7 16,4-4 3-16,4-3-2 16,0-3 5-16,-6-14 0 15,-9-2 1-15,-9 2 0 16,-8 2 1-16,-8 1 0 16,-1 4 2-16,-3 7 0 15,-13 3-3-15,-5 0 0 16,2 11-2-16,-2 14 0 15,5 9 0-15,8 4 1 16,3 5-4-16,5 0 3 16,0-5 0-16,0 0 1 0,7-7 0 15,13-12 0-15,10-9-5 16,9-10 6-16,13 0 4 16,3-6-3-16,-2-17 4 15,-12-8-3-15,-19-5-1 16,-19-1-2-16,-3-1-1 15,-3 3-38-15,-8 2-49 16,5 5-65-16,4 7 46 16,2 9 4-16,0 1 104 15,3 8 87-15,11 3-5 16,2 0-2-16,2 0-3 16,-4 14-26-16,2 3-14 15,-6 6-13-15,-2 5-9 16,-4 0-5-16,1 1-5 15,2-3-1-15,1-1-3 0,1-1 0 16,4-4-1-16,5-3-4 16,4-8-17-16,7-4-15 15,0-5-25-15,0 0-18 16,-5-11 27-16,-5-7 37 16,-8-4 10-16,-4-2 5 15,-7-1 8-15,0-1 63 16,0 2 5-16,-11 2-15 15,1 4-23-15,4 7-4 16,3 1-3-16,0 6-12 16,3 1-8-16,-2-1-9 15,0 4-2-15,1 0-1 16,-4 0 0-16,0 0-21 16,-1 0-22-16,-4 0-1 0,-5 0-38 15,-3 0-97-15,-6-6-211 16</inkml:trace>
  <inkml:trace contextRef="#ctx0" brushRef="#br0" timeOffset="-59995.57">18117 17022 427 0,'0'0'5'16,"0"0"71"-16,3 107 34 0,-18-38-24 15,-9 5-13-15,-4-1-11 16,0-7-19-16,2-8-9 16,5-7-7-16,3-6-10 15,5-8-7-15,1-10-6 16,5-11 1-16,4-7-4 15,3-8-1-15,0-1 1 16,0-15 7-16,10-19-5 16,9-13-2-16,2-7-1 15,-4-7 0-15,-1-6-2 16,-2-3-12-16,-3-6-12 16,1 1 12-16,2 10-3 15,5 11-10-15,4 21 2 16,6 12 9-16,0 11 12 0,-5 10 2 15,-6 7 2-15,-9 22 0 16,-6 10 7-16,-3 8 2 16,0 6 1-16,0-6-4 15,-8-10-2-15,-5-11-2 16,-1-7 4-16,-4-8 4 16,-4-2 5-16,-3-7-8 15,-2-2-5-15,1 0-2 16,10-2-27-16,8-17-132 15,8 2-503-15</inkml:trace>
  <inkml:trace contextRef="#ctx0" brushRef="#br0" timeOffset="-59526.14">18651 17285 390 0,'0'0'161'0,"0"0"-47"16,0 0-35-16,0 0-7 15,0 0-26-15,0 0-19 16,0-37 0-16,2 16-13 16,5 2-8-16,-5-1-4 15,-2 1-1-15,0 2-1 16,-10 7-7-16,-10 5-1 15,-6 5-4-15,-2 0 9 16,2 15 3-16,6 11-3 0,5 8 3 16,13 6-3-1,2 5 2-15,18 1-13 0,21-6-43 16,12-7-73-16,8-13-25 16,1-16-82-16,-5-4-5 15</inkml:trace>
  <inkml:trace contextRef="#ctx0" brushRef="#br0" timeOffset="-59180.24">18912 17178 247 0,'0'0'478'0,"0"0"-464"16,49 73 59-16,-35-36-30 0,-5 3-6 16,-5-5-4-16,-4-4-8 15,0-5-11-15,0-4-1 16,0-6-7-16,-11-5-4 16,-3-5 2-16,0-6-2 15,3 0-1-15,0-11-1 16,3-15-17-16,4-9-17 15,1-8 1-15,3-10 11 16,3-3-13-16,21 0 6 16,12 6 17-16,10 11-36 0,6 10-21 15,-4 14-55-15,-4 9-3 16,-6 6-130-16</inkml:trace>
  <inkml:trace contextRef="#ctx0" brushRef="#br0" timeOffset="-58595.36">19792 17060 678 0,'0'0'115'0,"0"0"-89"16,0 0-23-16,0 0 39 16,0 0 0-16,-1 75-18 0,8-37-3 15,3 1-13 1,3 4-3-16,1-5-5 0,0-4-16 15,1-8-54-15,1-9-97 16,2-10-52-16,3-7-170 16</inkml:trace>
  <inkml:trace contextRef="#ctx0" brushRef="#br0" timeOffset="-58310.79">19958 17181 441 0,'0'0'190'15,"0"0"-13"-15,0 0-87 16,0 0-61-16,0 0-29 15,0 0 0-15,70 10 0 0,-45 28-1 16,-1 1 0 0,-2-8-7-16,-4-9-1 0,-1-5 2 15,-5-10 2-15,1-7 1 16,-1 0 4-16,3-17 2 16,1-12 1-16,-2-9-1 15,-4-8 7-15,-7-4 10 16,-3 1 5-16,-6 6 3 15,-12 10-13-15,5 12-4 16,4 9-5-16,8 11-5 16,1 1-2-16,3 13-46 15,17 20-19-15,6 5-114 16,0-2-109-16</inkml:trace>
  <inkml:trace contextRef="#ctx0" brushRef="#br0" timeOffset="-58011.2">20490 17239 827 0,'0'0'89'0,"0"0"-14"15,0 0-41-15,0 0-22 16,3-80-10-16,-3 69-1 16,0-2-1-16,-3 1 0 15,-7-3 0-15,-10 1-1 16,-2 2-3-16,-7 6 4 15,0 4 0-15,3 2-3 16,4 5-1-16,9 14 0 16,6 8-4-16,7 7-4 15,0 2-3-15,8 0-4 0,16-6-3 16,12-4 4-16,4-14 0 16,9-6 4-16,2-6-10 15,1 0-38-15,-1 0-40 16,-9-12-89-16</inkml:trace>
  <inkml:trace contextRef="#ctx0" brushRef="#br0" timeOffset="-57110.56">20659 17160 712 0,'0'0'79'0,"0"0"-79"15,0 0 6 1,0 0 0-16,0 0-3 0,0 0 0 15,62 64 1 1,-47-64 28-16,-3 0 0 0,1-12-23 16,-2-10-4-16,-3-3-4 15,-7 0 3-15,-1-3-2 16,-6 3-2-16,-16 0 1 16,-1 6 1-16,1 5 3 15,5 5 15-15,7 9-4 16,0 0-15-16,2 13-1 15,1 13-2-15,2 10 2 0,5 11 0 16,0-3-2-16,3-3 0 16,19-10-13-16,10-19-6 15,8-9 11-15,8-3 10 16,1-12 1-16,0-17-1 16,-5-8 1-16,-10-6-1 15,-10-6 0-15,-10-1 1 16,-9 1-2-16,-5-2 2 15,-6 0 1-15,-16 3 2 16,1 5 8-16,6 14 27 16,3 12 7-16,9 14-13 15,2 3-33-15,-2 23-6 16,-3 25 6-16,-5 14 0 16,-2 13 0-16,5 9 1 15,2-5 0-15,1-4-1 0,3-11 0 16,2-17-1-16,0-11-3 15,0-14-2-15,2-8-2 16,7-9-10-16,1-5-3 16,6 0-6-16,-2-17 1 15,5-12-16-15,-2-5-5 16,0-4-4-16,0 1 33 16,1-2 18-16,-3 6 5 15,1 6-3-15,-2 8-2 16,-1 2 0-16,-4 6 0 15,-5 2 1-15,1 0 10 16,-1 1 14-16,-1-1 1 16,-3-1 13-16,0 0-11 15,0-1 4-15,0 1-4 0,-3 0-12 16,-7 3-1-16,-1 3-9 16,1 4-4-16,-4 0-2 15,4 0-1-15,-3 11 0 16,3 11 1-16,1 6-1 15,6 7 1-15,3 8 0 16,0 0 0-16,0-2 0 16,3-7 1-16,10-7 0 15,3-7-1-15,4-6 0 16,3-3 1-16,1-7-1 16,-2-4 0-16,0 0-9 15,4 0-9-15,3-7-16 16,2-1 4-16,3-3-20 0,5 5-58 15,-2 0-83 1,-2 0-76-16</inkml:trace>
  <inkml:trace contextRef="#ctx0" brushRef="#br0" timeOffset="-56957.51">21443 17280 282 0,'0'0'160'0,"0"0"13"16,0 0 0-16,0 0-51 15,0 0-36-15,-85 0-16 16,78 0-17-16,2 0-22 15,5 0-30-15,0 0-1 0,0 2-14 16,0 10-29 0,0 1-37-16,8-6-97 0,4-7-419 15</inkml:trace>
  <inkml:trace contextRef="#ctx0" brushRef="#br0" timeOffset="-54961.8">15008 17438 363 0,'0'0'78'0,"0"0"-23"16,0 0-23-16,0 0-20 16,26-75-7-16,-21 56 3 15,0-2-1-15,0-3-2 16,5 2 3-16,-2 0-6 16,1-4-2-16,4-2 1 15,-3-4-1-15,4 0 0 16,1 1-1-16,-2 1 1 0,-2 6 0 15,-4 6 2-15,-2 8 8 16,-4 6 16-16,-1 4 16 16,0 0-12-16,0 0-30 15,-9 13 5-15,-9 6 1 16,2 6 8-16,1 7 7 16,1 11-2-16,6 4 31 15,2 8-16-15,6-2-8 16,0-2-12-16,0-6-7 15,3-8-4-15,8-8 1 16,0-8-3-16,1-6 0 0,1-5 1 16,-4-2-2-1,1-2 2-15,-6-1-4 0,-4 1 3 16,0 2-2-16,-6 0 2 16,-14 4 2-16,-5-2-3 15,0-1 0-15,-2 3 0 16,10-2 1-16,3 0-1 15,3-1-3-15,6 0-3 16,2-1-55-16,3-5-32 16,0-3-42-16,0 0-104 15</inkml:trace>
  <inkml:trace contextRef="#ctx0" brushRef="#br0" timeOffset="-54809.36">15013 17645 514 0,'0'0'102'0,"0"0"-12"16,0 0-13-16,0 0-23 15,0 0-54-15,0 0-25 16,2-29-207-16</inkml:trace>
  <inkml:trace contextRef="#ctx0" brushRef="#br0" timeOffset="-53917.45">13953 16808 5 0,'0'0'226'0,"0"0"-140"16,0 0-31-16,0 0-12 15,0 0-17-15,0 0 33 16,-29-3-4-16,26 1-4 16,2 0 3-16,1 0 0 15,0 1-31-15,0 1-12 16,0-4 8-16,0 4-11 15,10-5-8-15,17-1 0 0,9-3 0 16,4 3 0 0,-1-2 0-16,3 1 0 0,0 5-3 15,-2 0-40-15,3 2-22 16,-10 0-73-16,-11 0-133 16</inkml:trace>
  <inkml:trace contextRef="#ctx0" brushRef="#br0" timeOffset="-49821.85">4544 16924 300 0,'0'0'45'0,"0"0"-7"16,0 0-25-16,0 0-6 15,0 0 29-15,0 0 8 16,0 0 36-16,-21-36-11 16,21 29-6-16,0 1-29 15,0 0-10-15,0 1 10 16,9-1-16-16,0 2-10 16,3 2-1-16,3-5-5 15,10 4 2-15,0 2-3 16,6 1 0-16,-1 0-1 15,-4 4-1-15,-1 12-1 16,-6-2-4-16,-6 8 3 16,-9 3-1-16,-4 3 2 0,0 6 1 15,-17 1-3-15,-9 0 3 16,-6-2-5-16,1-5-1 16,3-8 0-16,4-3 7 15,13-9 1-15,8-3-1 16,3-4-2-16,4-1-37 15,25-7 22-15,10-15-18 16,16-11-29-16,3-4 28 16,2-1 5-16,-2 3 21 15,-7 4 10-15,-2 2 16 16,-10 7 9-16,-4 5 40 16,-10 8-23-16,-11 4 1 15,-6 3-10-15,-7 2-22 16,-1 0-2-16,0 12-3 15,0 9 4-15,0 6-2 0,0 2-7 16,0 4 3-16,0-1-4 16,8-3-5-16,5-7-23 15,5-11-29-15,2-11 9 16,0 0 42-16,2-18 6 16,-2-11 2-16,-5-3 42 15,-9-4-5-15,-6 0 6 16,0 4-9-16,-13 3-9 0,-20 7-18 15,-9 3 0 1,2 12-3-16,3 4-6 0,14 3-11 16,17 5-79-16,6 10-104 15,20-1-305-15</inkml:trace>
  <inkml:trace contextRef="#ctx0" brushRef="#br0" timeOffset="-47902.23">6996 16404 442 0,'0'0'36'0,"0"0"52"16,0 0-4-16,0 0-27 16,9-74-20-16,-8 69 37 15,0 4-26-15,-1-1-18 16,0 2-6-16,0 0-16 15,2 10-8-15,-2 16-3 0,3 13 3 16,0 9 5 0,-2 7 1-16,-1-1-4 0,2-7-2 15,1-4-7 1,3-10-40-16,3-8-29 0,6-11-53 16,0-14-113-16</inkml:trace>
  <inkml:trace contextRef="#ctx0" brushRef="#br0" timeOffset="-47475.21">7245 16302 808 0,'0'0'8'16,"0"0"-8"-16,0 0-4 15,0 0 4-15,0 0 4 0,0 109 5 16,-6-68 4-1,4 0-4-15,-1-2-4 0,3-3-3 16,0-11 0-16,0-6-2 16,0-8-4-16,0-7-17 15,0-4-5-15,0-3 22 16,0-20-2-16,9-12-20 16,-1-6 14-16,2-4 12 15,-5 1 0-15,-2 0 3 16,6 10 0-16,5 8 14 15,5 11 3-15,3 10-7 16,0 5-6-16,-2 18-6 0,-2 19 0 16,-6 12 4-16,-4 4 7 15,-5-2-5-15,-3-5-3 16,0-6 0-16,0-9-3 16,-11-5 0-16,-6-7 0 15,2-5 1-15,0-11-2 16,-1-3-20-16,2 0-44 15,8-3-51-15,6-18-63 16,3-6-169-16</inkml:trace>
  <inkml:trace contextRef="#ctx0" brushRef="#br0" timeOffset="-47136.24">7695 16361 744 0,'0'0'61'0,"0"0"8"0,0 0-59 15,0 0-10-15,0 0 0 16,0 0-5-16,5-12 5 16,-1 16 0-16,1 1-2 15,7 0 2-15,0-2-5 16,-5-3-1-16,-1 0 4 16,-6 0 2-16,0-3 0 15,-3-5 0-15,-15-1-9 16,-9 4 4-16,-4 5 3 15,3 0 1-15,-1 3 1 16,8 14 0-16,10 8 0 16,6 11 0-16,5 9 3 0,0 8-3 15,11 1 0-15,9-5 0 16,6-11-7-16,8-16-56 16,5-12 9-16,2-10 24 15,-5 0-11-15,-5-13-74 16,-5-8-116-16</inkml:trace>
  <inkml:trace contextRef="#ctx0" brushRef="#br0" timeOffset="-46875.33">7058 16909 582 0,'0'0'45'16,"0"0"-43"-16,0 0 8 15,87 0 8-15,-50-2 12 16,8-11 20-16,6-4 4 16,4 1-11-16,5-3-11 15,4 9-20-15,3-3-12 16,4 5-6-16,-4-2-125 0,-8-5-181 15</inkml:trace>
  <inkml:trace contextRef="#ctx0" brushRef="#br0" timeOffset="-46718.39">7983 16736 656 0,'0'0'292'16,"0"0"-231"-16,0 0-29 15,0 0-32-15,0 0-24 16,0 0-63-16,-3 13-76 16,3-4-202-16</inkml:trace>
  <inkml:trace contextRef="#ctx0" brushRef="#br0" timeOffset="-45322.1">6704 17145 555 0,'0'0'142'0,"0"0"-44"16,0 0-31-16,0 0-32 15,0 0-10-15,0 0-15 0,-5-69-3 16,29 65-6-16,4 4 1 16,0 0-2-16,-1 14 0 15,-7 12-1-15,-4 7 0 16,-11 3-2-16,-5 2-4 16,0-3-15-16,0-7-7 15,-8-6 12-15,-1-7-10 16,3-3 6-16,5-7 8 15,1-3 8-15,0-2-30 16,22 0 20-16,9-11-12 16,8-11-10-16,7-1-11 15,-1-1 25-15,-3 4 23 16,-8-1 19-16,-9 2 36 16,-9 7 18-16,-9 5 4 15,-4 4-21-15,-3 3-9 0,0 0-45 16,0 7-2-1,0 12 0-15,0 6 1 0,3 2-1 16,3-3-2-16,3 0-13 16,3-7-19-16,3-5-13 15,5-10-5-15,0-2 34 16,-1-10 18-16,-8-14 2 16,-2-3 8-16,-9-6 17 15,0 1 8-15,-11 1-19 16,-11 4 12-16,-3 10-8 15,4 8-15-15,10 2-5 16,10 7-6-16,1 0-53 0,12 12-37 16,16 2-57-1,12-2-202-15</inkml:trace>
  <inkml:trace contextRef="#ctx0" brushRef="#br0" timeOffset="-45020.93">7640 17168 555 0,'0'0'285'0,"0"0"-220"16,0 0-17-16,0 0-26 16,-101 30-13-16,74-4-9 15,3-1 0-15,6-2-4 16,3-5-13-16,8-6-6 16,4-6-14-16,3-4-9 15,0-2-8-15,0-8 40 16,13-14 2-16,6-7-29 0,4-3 20 15,-4 4 14-15,-1 6 7 16,-5 12 17-16,1 7 10 16,-5 3-12-16,2 1-9 15,-3 20 0-15,0 5-1 16,-4 5-1-16,-2 2-4 16,-2-2-39-16,0-6-158 15</inkml:trace>
  <inkml:trace contextRef="#ctx0" brushRef="#br0" timeOffset="-43545.61">7907 16973 909 0,'0'0'20'0,"0"0"0"15,0 0-20-15,0 0 0 16,0 0 1-16,82 49 0 15,-82-15 7-15,0 5 0 16,0 8-5-16,-9-2 0 16,-1-1-3-16,1-7-13 15,-1-8-27-15,2-7-3 16,5-8-31-16,3-3-11 0,0-8 10 16,0-3 35-1,8 0 38-15,9 0 2 0,5-4 5 16,4-6 23-16,7 1 13 15,-2-2-19-15,2 0 2 16,1-3-1-16,2 3 0 16,1-3-10-16,1 0-8 15,-3-1-4-15,-5-4-1 16,-4 2 1-16,-5-2 0 16,-5 3-1-16,-4 5 9 15,-8 4 47-15,-4 2-3 16,0 2 0-16,0 1-21 15,-4 2-15-15,-8 8-17 16,-8 17-2-16,-2 5 2 0,3 3 1 16,0-3-1-16,6 0 0 15,5-2 0-15,3-4 0 16,5-7 0-16,0-7-2 16,0-3-5-16,13-7 4 15,4 0 3-15,5-7 0 16,-1-11-1-16,-6-6-1 15,-4-2 2-15,-7-4 1 16,-4-4 0-16,0 0-1 16,0-1-2-16,-7 3-9 15,2 7-19-15,2 4-6 16,3 7 9-16,0 7 22 16,0 6 5-16,0 1 0 15,0 0-9-15,0 0 9 16,8 0-1-16,-1 0 1 0,-1 0 5 15,-3 0 13-15,-2 0 2 16,-1 0-5-16,0 1-1 16,0-1-1-16,0 2-4 15,0-2 1-15,-3 0-2 16,-7 0-3-16,0 0-5 16,2 0 0-16,2 2 1 15,0 0-1-15,2 1-1 16,1-1-2-16,0 1-1 15,1-1-6-15,2-1-3 0,0-1 9 16,0 0 1 0,0 0 3-16,0 0 0 0,0 0 0 15,0 0 1-15,0 0-1 16,0 2-2-16,0-1-5 16,11 2 7-16,11-2 0 15,3-1 1-15,4 0 0 16,-1 0-1-16,0 0 0 15,-2-3 0-15,-1-6-1 16,-1 1 1-16,-8 3 1 16,-5-2 0-16,-10 4-1 15,-1 1 12-15,0 2-10 16,-3 0-2-16,-7 0-3 16,-6 10 3-16,3 13-1 15,2 10 1-15,0 3 0 0,4 3 0 16,1-2 3-16,4-4-2 15,2-11 0-15,6-7-1 16,25-9 3-16,11-6 0 16,4-1 0-16,-4-22-1 15,-10-9 4-15,-10-8-6 16,-11-1 0-16,-8 2 0 16,-3 2-7-16,0 9-16 15,-5 3-28-15,-1 9-29 16,4 5 26-16,2 5 54 15,0 5 11-15,5 1 41 16,10 0-34-16,0 8 8 0,1 10 0 16,2 2 0-16,-2 0-11 15,0-1-6-15,1-2-5 16,1 2-2-16,5-8 3 16,-3 2-5-16,-1-4-5 15,-6-3-24-15,-1 1-19 16,-6-5-24-16,-4-2-11 15,3 0 24-15,-2-6 14 16,0-8 12-16,5-3 29 16,-1 0 4-16,5-1 11 15,0 3-3-15,4 1 1 16,-4 4-4-16,-1 1-5 16,-1 3 0-16,-5 2 1 15,-5-1 1-15,0 2 8 16,0-3 21-16,-17-1-18 0,-4-3 0 15,-12-3 6-15,-8-1 9 16,-9 0 10-16,-2 3 3 16,5 2-32-16,9 9-9 15,12 0-22-15,13 5-79 16,12 9-104-16,1-4-249 16</inkml:trace>
  <inkml:trace contextRef="#ctx0" brushRef="#br0" timeOffset="-43372.21">8954 17072 817 0,'0'0'62'0,"0"0"22"15,0 0-63-15,0 0-21 16,0 0-65-16,0 0-65 15,-19 23-173-15</inkml:trace>
  <inkml:trace contextRef="#ctx0" brushRef="#br0" timeOffset="-42291.05">4784 17575 638 0,'0'0'76'0,"0"0"41"15,0 0-70-15,0 0-27 16,0 0-12-16,0 0-8 15,16 0 2-15,-8 29-2 16,1 12 10-16,-3 1 1 0,2 4-3 16,-2 1-2-16,2 0-4 15,3-5-2-15,-1-5-8 16,0-4-37-16,-1-10-107 16,3-16-178-16</inkml:trace>
  <inkml:trace contextRef="#ctx0" brushRef="#br0" timeOffset="-41673.38">5376 17730 145 0,'0'0'58'15,"0"0"-30"-15,0 0 26 16,0 0 42-16,-51-85 19 15,20 66-14-15,-4 0-25 0,-6 6 3 16,8 3-1 0,6 4-34-16,8 6-12 0,7 0-13 15,5 0-17-15,3 14-2 16,4 9 0-16,0 3 0 16,4 7 0-16,19-2 3 15,1 0-3 1,6-6 0-16,1-5-17 0,0-10-37 15,-1-10-30-15,0 0-3 16,-3-11-2-16,-7-15-1 16,-6-1 46-16,-11 1 44 15,-3 2 102-15,0 2-30 16,-17 4-2-16,-2 2 10 16,2 4-21-16,5 5 20 0,3 4-14 15,9 3-23-15,0 10-42 16,10 18-5-16,8 16 5 15,3 10 2-15,0 6 0 16,-9 1-2-16,0-1 2 16,-3-2 0-16,-2-9-2 15,-1-5-3-15,-1-7-19 16,-1-10-49-16,3-16-164 16</inkml:trace>
  <inkml:trace contextRef="#ctx0" brushRef="#br0" timeOffset="-39284.58">6936 17756 526 0,'0'0'119'16,"0"0"8"-16,0 0-86 15,0 0-41-15,0 0 0 16,0 0 23-16,9 102-2 0,-4-66-3 16,2 1-7-16,2 1-3 15,2-1-4-15,8-3-2 16,0-4-2-16,-1-6-37 16,3-8-100-16,-6-11-135 15</inkml:trace>
  <inkml:trace contextRef="#ctx0" brushRef="#br0" timeOffset="-38815.28">7269 17856 639 0,'0'0'87'15,"0"0"-24"-15,0 0-26 16,0 0-16-16,-8-73-12 0,-7 59-2 16,-3 6 8-16,-4 4 1 15,-2 4-8-15,4 0-7 16,1 0 2-16,3 9-1 16,7 6 2-16,3 4-1 15,6 1-3-15,3 4-2 16,19-7 2-16,4 0-21 15,5-9-26-15,4-7-19 16,0-1-4-16,-7-1 38 0,-8-13 22 16,-7-2 10-16,-10 1 6 15,-3 1 28-15,0-1 17 16,-1 5 24-16,-7 3-15 16,3 5-23-16,2 2-6 15,3 0-31-15,0 17 0 16,0 8 0-16,3 10 2 15,11 4 2-15,0 4-4 16,5-1 0-16,-4-2-4 16,0-3-3-16,-7-4-42 15,3-8-50-15,-5-10-188 16</inkml:trace>
  <inkml:trace contextRef="#ctx0" brushRef="#br0" timeOffset="-38615.41">7679 17906 935 0,'0'0'43'15,"0"0"1"-15,0 0-34 16,0 0-9-16,0 0-1 16,-64 84 0-16,52-56-8 15,-2-4-10-15,7-2-8 16,-2-8-31-16,4-5-58 15,-4-9-119-15,4 0-140 16</inkml:trace>
  <inkml:trace contextRef="#ctx0" brushRef="#br0" timeOffset="-38475.31">7534 17891 466 0,'0'0'191'0,"0"0"-36"16,0 0-104-16,0 0-51 15,0 0 1-15,0 0 0 16,79 28 2-16,-53-5-2 15,-3 4-2-15,-2-1-80 16,-6-7-110-16,-4-10-318 16</inkml:trace>
  <inkml:trace contextRef="#ctx0" brushRef="#br0" timeOffset="-36817.43">7730 17724 742 0,'0'0'39'0,"0"0"-22"16,0 0 2-16,0 0 9 15,94 30-1-15,-80-15 12 16,-6 6-10-16,-3-1-11 16,-1 2-10-16,-4 2-3 15,0 0-3-15,0 1-2 16,-6-5-14-16,-2 0-33 15,-3-5-22-15,8-5-48 0,3-4 22 16,0-6 25-16,1 0 51 16,18 0 19-16,5-11 0 15,3-6 2-15,12 5-2 16,3-5 3-16,10 3 2 16,3-1 13-16,-1 0 21 15,-6 1 3-15,-11-3-27 16,-13 5 3-16,-11-1 45 15,-12-1 27-15,-1 4-30 16,0 1-33-16,-8 6-13 16,-1 3-11-16,-4 3-3 15,-1 18-3-15,3 7 3 16,-3 7 0-16,2 1 0 16,4 3 1-16,5-5 0 15,3-3 0-15,0-6-2 0,14-8 2 16,6-8 0-16,4-9 0 15,2 0 5-15,1-21-1 16,3-2-3-16,-5-3-1 16,-9 0 0-16,-6-1 1 15,-6 1-2-15,-4 1-1 16,0 1-1-16,0 5-10 16,0 2 2-16,0 3 2 15,-5 6 3-15,-4 2 1 16,-1 4 4-16,-5 2-2 15,-3 0 1-15,1 0-2 16,-3 0 6-16,3 0-3 0,1 0 5 16,4 0-4-1,0 0 4-15,6 2-5 0,3-2 2 16,1 0 1-16,0 0-2 16,2 0 3-16,0 0-2 15,0 0-2-15,0 0 1 16,0 0 0-16,0 0-1 15,0 0 0-15,0 0-1 16,0 0 1-16,2 1-4 16,18 1 4-16,10-1-2 15,8 1 2-15,1-2-5 16,0 0-10-16,-7 0 8 16,-2 0 2-16,-8 0 3 15,-9 0 2-15,-4-5 0 16,-5-1 3-16,-2-2 17 0,-2 2 0 15,0 0-12-15,0 3 3 16,0 3-6-16,0 0-5 16,0 0-6-16,-2 19 4 15,-7 2 2-15,-2 8 0 16,0 4 3-16,5 0 3 16,-1 2-3-16,5-4 0 15,2-5-3-15,0-6 0 16,3-10-3-16,14-10-1 15,6 0 4-15,3-14 4 16,3-13-3-16,-6-5 1 16,-7-4-4-16,-8 2 2 0,-7 1 0 15,-1 5-1-15,0 4-8 16,-3 5-20-16,-4 4-5 16,2 6-33-16,2 4 37 15,2 2 30-15,-2 3 7 16,3 0 14-16,0 0-16 15,0 0-5-15,0 0 2 16,0 3 4-16,0 4 5 16,0-3-4-16,0-1-4 15,0-3 4-15,0 0 1 16,0 0 12-16,0 0-7 16,0 0 2-16,0 0-5 15,0 0 2-15,-3 0 0 0,-1 0 0 16,-4 0-9-1,0 0-1-15,0 0-2 0,0 0-3 16,-1 0-2-16,2 0-8 16,-2 0-6-16,6 0 10 15,0 0 5-15,0 0 4 16,1 0-5-16,1 0 1 16,1 0 0-16,0 0-4 15,0 0-6-15,9 0 7 16,15 3 7-16,9-3 0 15,4 0 1-15,1 0-1 16,1 0 0-16,2-3 0 0,0-2 1 16,1-2 1-1,-4 2-2-15,-10 0 0 0,-9 2 4 16,-10 3-4 0,-5 0 1-16,-4 0-2 0,0 2-1 15,0 15 2-15,-5 6 4 16,-11 6 3-16,9 3 0 15,0-3-5-15,5 0-2 16,2-5 3-16,0-2-3 16,16-8 0-16,9-7-1 15,1-7 1-15,4 0 3 16,2-10-3-16,1-10 4 16,-4-4-1-16,-3-1-3 0,-7-2 0 15,-12 3-2-15,-5-3 2 16,-2 5 0-16,-11-2 2 15,-20 4-2-15,-7 3 0 16,-4 6 0-16,1 6 0 16,8 5 0-16,11 2-2 15,9 12-92-15,11 0-184 16</inkml:trace>
  <inkml:trace contextRef="#ctx0" brushRef="#br0" timeOffset="-36655.38">9130 17793 674 0,'0'0'109'0,"0"0"6"0,0 0-41 15,0 0-22-15,0 0-35 16,0 0-17-16,-4-27-14 16,4 27-49-16,0 0-82 15,0 0-229-15</inkml:trace>
  <inkml:trace contextRef="#ctx0" brushRef="#br0" timeOffset="-35875.44">9267 17215 305 0,'0'0'233'0,"0"0"-170"15,0 0 8-15,0 0-43 16,0 0 14-16,12-83 9 16,-5 71-17-16,4 1-18 15,0 5-14-15,3 6-2 16,6 0-26-16,2 0-106 15,4 3-133-15</inkml:trace>
  <inkml:trace contextRef="#ctx0" brushRef="#br0" timeOffset="-35713.69">9708 17090 752 0,'0'0'16'15,"0"0"50"-15,0 0-31 0,0 0-35 16,0 0-111-16,0 0-36 16,26-14-90-16</inkml:trace>
  <inkml:trace contextRef="#ctx0" brushRef="#br0" timeOffset="-35581.21">9863 17108 512 0,'0'0'63'0,"0"0"35"16,0 0-24-16,0 0-74 0,0 0-23 16,0 0-122-16,-47 38-173 15</inkml:trace>
  <inkml:trace contextRef="#ctx0" brushRef="#br0" timeOffset="-35163.6">9487 18091 734 0,'0'0'149'0,"0"0"-79"16,0 0-49-16,0 0-21 15,0 0 0-15,0 0-37 16,19-59-12-16,4 52-43 16,0 2-56-16,0-1-229 15</inkml:trace>
  <inkml:trace contextRef="#ctx0" brushRef="#br0" timeOffset="-34986.66">9751 18023 734 0,'0'0'105'0,"0"0"-6"16,0 0-52-16,0 0-23 15,0 0-24-15,0 0-2 0,4-19-44 16,16 19-27-1,3-4-106-15,3-1-327 0</inkml:trace>
  <inkml:trace contextRef="#ctx0" brushRef="#br0" timeOffset="-34820.99">10083 18014 900 0,'0'0'83'0,"0"0"-46"15,0 0-24-15,0 0-13 16,0 0 0-16,0 0-14 0,0-19-23 16,0 19-44-16,0 0-264 15</inkml:trace>
  <inkml:trace contextRef="#ctx0" brushRef="#br0" timeOffset="-27026.41">11887 17522 194 0,'0'0'87'0,"0"0"-22"0,0 0-19 16,0 0-24-16,0 0 0 15,0 0 38-15,0 0 23 16,58-32-12-16,-36 28-12 16,-2-1-13-16,5-1-3 15,0 1-13-15,-1 1-7 16,-3 4-11-16,0 0-6 15,-2 0-3-15,-4 0-2 16,2 0-1-16,-4 9 1 16,5 2 0-16,-3 1-1 0,6 0-1 15,0-2-13 1,0-1-32-16,4-4-16 0,2-3-39 16,1-2-47-16,0 0-82 15</inkml:trace>
  <inkml:trace contextRef="#ctx0" brushRef="#br0" timeOffset="-26179.43">11228 16970 338 0,'0'0'63'0,"0"0"47"15,0 0-67-15,0 0-5 0,0 0 4 16,0 0-19-16,0 0-5 16,-8-9 0-16,8 9-5 15,0-3-4-15,0 3 7 16,6-2 0-16,6 0 14 16,3-1 13-16,7-1-6 15,3-2-11-15,8-1 2 16,3 0-12-16,6 2-8 15,6-1-4-15,-3 2-4 16,1 1 0-16,-9 2-2 16,-6 1-4-16,-7 0-14 15,-12 4-29-15,-12 14-49 16,-8 3-46-16,-30 1-107 16</inkml:trace>
  <inkml:trace contextRef="#ctx0" brushRef="#br0" timeOffset="-25813.54">11329 17651 487 0,'0'0'14'15,"0"0"17"-15,0 0-9 0,0 0 9 16,0 0 18-16,0 0-18 16,-60 23 1-16,60-23 17 15,18 0 8-15,17 0-18 16,15-4-17-16,13-11-16 15,3-2-6-15,-2 2 0 16,-9 3-15-16,-9 2-3 16,-9 4-17-16,-7 3-35 15,-6 1-60-15,-12 2-136 16</inkml:trace>
  <inkml:trace contextRef="#ctx0" brushRef="#br0" timeOffset="-25668.59">11648 17665 709 0,'0'0'103'15,"0"0"-37"-15,0 0-38 16,0 0-28-16,0 0-41 16,0 0-186-16</inkml:trace>
  <inkml:trace contextRef="#ctx0" brushRef="#br0" timeOffset="-19382.67">21306 15383 294 0,'0'0'72'0,"0"0"14"16,0 0-24-16,0 0-34 15,0 0 19-15,0 0 0 16,7-78-23-16,-6 68 3 16,3-2-8-16,-3 3 32 15,-1-3-41-15,0 0 6 16,0 0 6-16,0 3-1 15,0-4-2-15,-5 4-10 0,-4 1-1 16,-8 1-8-16,-8 2-3 16,-11 5-1-16,-6 0-11 15,-1 0 9-15,2 0 6 16,9 10 0-16,5 9-1 16,6 6-2-16,6 10-1 15,11 9 4-15,4 5 0 16,0 6 1-16,25-4 5 15,5-2 0-15,1-3 1 16,-1-5 2-16,-2-4-5 16,-7-4 6-16,-6-2-5 15,-3-5 0-15,-7 1-4 16,-5-6 1-16,0-2-2 16,-17 0 0-16,-12-3-4 0,-12-4 0 15,-9-2 3 1,-7-7-7-16,1-3 5 0,1 0 3 15,5-15 1-15,8-8 0 16,15-4 1-16,13-5 3 16,14-7 12-16,11-4-17 15,23-3 0-15,11-3 0 16,4 3-6-16,5 5-2 16,-2 5 2-16,2 4-24 15,-3 5-39-15,-6 4-93 16,-7-1-114-16</inkml:trace>
  <inkml:trace contextRef="#ctx0" brushRef="#br0" timeOffset="-18867.45">21484 15345 653 0,'0'0'116'0,"0"0"-77"16,0 0 36-16,-68 113-42 15,51-69-8-15,5 4-14 16,7-5-3-16,5-6-5 16,0-7 0-16,0-11-2 0,5-10-1 15,4-9-6 1,5 0 6-16,5-22 0 0,1-11-15 16,1-7 4-16,-7-3 8 15,-7 4 1-15,-4 6 2 16,-3 10 1-16,0 9 9 15,0 9-2-15,0 3 3 16,0 2-9-16,4 0-2 16,2 16 0-16,3 9 0 15,3 0 6-15,2 1-5 16,2-2 1-16,1-7 2 16,-1-5-4-16,-3-7 4 15,1-5-4-15,1-1-4 16,-2-20-5-16,-1-8-14 15,0-4 12-15,-6-3-2 0,1 4 2 16,-2 5 11 0,-2 9 5-16,0 6 1 0,0 9 15 15,1 3-4-15,4 3-16 16,-1 20-1-16,4 11 0 16,3 9 4-16,-1 4 2 15,0 4-4-15,0-4-2 16,-2-2-27-16,-1-15-85 15,-2-16-184-15</inkml:trace>
  <inkml:trace contextRef="#ctx0" brushRef="#br0" timeOffset="-18626.76">21983 15216 970 0,'0'0'21'0,"0"0"-2"16,0 0-19-16,109 58 0 15,-80-2 2-15,-7 8 3 16,-10 3 0-16,-8 1-3 16,-4-1 2-16,0-3-4 15,-15-5-14-15,-5-8-41 16,-2-10-29-16,-4-11-92 0,-4-16-273 15</inkml:trace>
  <inkml:trace contextRef="#ctx0" brushRef="#br0" timeOffset="-18219.54">20711 15112 714 0,'0'0'78'16,"0"0"-18"-16,0 0-39 15,-88 39-12-15,58 3 9 16,3 15 0-16,6 13 4 16,12 17-3-16,9 17 2 15,0 10-10-15,18 9-1 16,8 1-10-16,8-10-6 15,3-13-38-15,3-23-16 16,11-27-60-16,6-23-24 16,10-18-104-16</inkml:trace>
  <inkml:trace contextRef="#ctx0" brushRef="#br0" timeOffset="-17117.48">22744 15458 486 0,'0'0'97'15,"0"0"45"-15,0 0-76 0,0 0-27 16,0 0-39-16,0 0-6 16,-12 19 6-16,12 16 20 15,0 9 7-15,0 5-14 16,0-2-6-16,0-6-4 15,9-10 0-15,7-10-3 16,8-12 2-16,6-9 0 16,8-8 5-16,10-23 11 15,11-15-7-15,5-11 6 16,5-2 8-16,-5 3-10 16,-8 6-5-16,-10 8-7 15,-11 11-3-15,-9 9-13 16,-11 10-31-16,-5 9-36 15,-7 3-96-15,-3 0-200 16</inkml:trace>
  <inkml:trace contextRef="#ctx0" brushRef="#br0" timeOffset="-16930.97">23521 15513 875 0,'0'0'53'0,"0"0"13"16,0 0-51-16,0 0-15 15,0 0-68-15,0 0-33 16,-81 32-82-16,51-23-407 0</inkml:trace>
</inkml:ink>
</file>

<file path=ppt/ink/ink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5-05-14T13:58:59.270"/>
    </inkml:context>
    <inkml:brush xml:id="br0">
      <inkml:brushProperty name="width" value="0.05292" units="cm"/>
      <inkml:brushProperty name="height" value="0.05292" units="cm"/>
      <inkml:brushProperty name="color" value="#FF0000"/>
    </inkml:brush>
  </inkml:definitions>
  <inkml:trace contextRef="#ctx0" brushRef="#br0">1992 5293 86 0,'0'0'168'0,"0"0"-152"15,0 0 71-15,9-73 2 16,-9 57-29-16,0 2-4 16,0-2 23-16,0 4-24 15,0-1 3-15,0 2 2 16,-3 4-20-16,1 1-4 16,1 2-9-16,1 2-9 15,-2 2-13-15,2 0-5 16,0 0-3-16,0 2-5 15,0 20 1-15,5 12 7 16,6 12 2-16,0 5-2 16,-3-1-3-16,5-1 3 15,-4-6 3-15,-3-11-3 16,0-10 1-16,-1-10-2 16,0-8 1-16,-2-4-3 0,10-2 3 15,22-34 3-15,31-23 15 16,30-23-14-16,22-9-4 15,12 1-6-15,-3 13-9 16,-8 16-9-16,-17 20-13 16,-17 22-32-16,-23 19-55 15,-22 4-72-15,-31 28-147 16</inkml:trace>
  <inkml:trace contextRef="#ctx0" brushRef="#br0" timeOffset="818.64">2056 10297 122 0,'0'0'300'0,"0"0"-170"15,0 0-19-15,0 0-67 16,0 0 2-16,0 0-7 16,0-40-4-16,0 36-1 15,0 0-12-15,0 1 0 0,0 3-7 16,0 0-7-16,0 0-8 16,7 8-16-16,5 16 13 15,1 16 2-15,5 9 0 16,-1 7 1-16,5 1 0 15,-1-11 0-15,2-9 0 16,-1-15-1-16,8-17-2 16,4-10 2-16,23-41 1 15,29-36 7-15,29-20-3 16,25-13 0-16,8 5-4 16,-11 20-4-16,-16 17 0 15,-27 20-42-15,-22 20-53 0,-31 16-88 16,-35 8-255-1</inkml:trace>
  <inkml:trace contextRef="#ctx0" brushRef="#br0" timeOffset="979.56">3082 10233 819 0,'0'0'11'0,"0"0"-11"16,0 0-327-16,0 0 157 0</inkml:trace>
  <inkml:trace contextRef="#ctx0" brushRef="#br0" timeOffset="3796.79">2006 16126 369 0,'0'0'107'15,"0"0"5"-15,0 0-27 16,0 0-6-16,0 0-28 0,0 0-7 16,-13-72-5-1,12 67 6-15,1 4-10 0,0 1-15 16,0 0-20-16,0 0-5 16,0 10-12-16,6 14 7 15,11 7 9-15,0 4 0 16,-1-2 1-16,2-3 1 15,-3-6-1-15,3-5 1 16,0-10 1-16,4-9-2 16,8 0 1-16,15-33 2 0,15-20 5 15,14-20-8 1,11-6 0-16,7 1-12 0,1 8-23 16,-2 14-33-16,-13 10-121 15,-19 9-124-15</inkml:trace>
  <inkml:trace contextRef="#ctx0" brushRef="#br0" timeOffset="3974.56">2804 15795 760 0,'0'0'62'15,"0"0"-18"-15,0 0-44 16,0 0-20-16,0 0-211 16,0 0 75-16,-13 71-136 0</inkml:trace>
  <inkml:trace contextRef="#ctx0" brushRef="#br0" timeOffset="38845.55">14005 9934 156 0,'0'0'28'16,"0"0"-25"-16,0 0 13 16,0 0 28-16,0 0 42 15,0 0-10-15,0 0-25 16,0 0-12-16,-9-2 0 15,9 1-21-15,0-2-7 16,0 2 4-16,0-2 9 0,0 1 1 16,0-1-8-1,0-1 1-15,0 1-10 0,-5 2-5 16,2-2-3-16,0 3-2 16,0 0-16-16,-4 0-28 15,2 0-6-15,-3 0-4 16,3 0 21-16,2 0-3 15,-1 0-13-15,-1 3-24 16,3 0 1-16,-2 0-9 16,-3-1 30-16</inkml:trace>
  <inkml:trace contextRef="#ctx0" brushRef="#br0" timeOffset="39310.12">13891 9917 314 0,'0'0'100'16,"0"0"13"-16,0 0-19 15,0 0 2-15,0 0-48 16,0 0 14-16,11-46-42 16,-11 46-8-16,0 0 2 15,0 0-8-15,0 0-6 16,0 0-2-16,0 0-6 15,3 0-11-15,-4079 15-20 16,8162 7 38-16,-4080 9 0 16,-4 8-2-16,-2 7 2 0,0 9 2 15,0 13 1-15,-8 12-1 16,1 4 1-16,1 2 1 16,3-9-1-16,0-9-2 15,3-8 4-15,-2-10-4 16,1-13 0-16,1-11 0 15,0-11 0-15,0-5 2 16,0-7-2-16,0-2 11 16,0-1 19-16,0 0-7 15,0 0-10-15,0 0-6 0,0 0 2 16,0 0-2 0,0-1-7-16,0-5-7 15,0-1-31-15,-2 5 3 0,-2 1-22 16,-2 0-75-16,-3-4-212 15</inkml:trace>
  <inkml:trace contextRef="#ctx0" brushRef="#br0" timeOffset="39490.22">13811 10682 561 0,'0'0'147'16,"0"0"-83"-16,0 0-64 0,0 0-11 16,0 0-97-1,0 0-85-15,41-39-83 0</inkml:trace>
  <inkml:trace contextRef="#ctx0" brushRef="#br0" timeOffset="40760.77">13466 10043 282 0,'0'0'54'16,"0"0"-25"-16,0 0 1 16,0 0-8-16,0 0-5 15,0 0 16-15,0 0 16 16,0 0 8-16,0 0 2 0,0 0-12 16,0 0 4-1,0 0-17-15,0 0-19 0,0 0-5 16,0 0-4-16,0 0-6 15,0-5-3-15,0-2-20 16,6-4-23-16,5-3 27 16,4-2-37-16,-2 1 28 15,-1 2 7-15,-5 2 21 16,0 4 2-16,-2-1 0 16,-3 3 8-16,-1 1 30 15,-1 1 1-15,0 1-26 16,0 2 7-16,0 0 0 15,0 0-21-15,0 0-1 16,0 0-5-16,0 0-5 0,0 0-7 16,0 5 4-16,0 7 12 15,0 0 1-15,0 2 2 16,0-1-2-16,3-2 0 16,-1 0 1-16,1 0 0 15,1-2-1-15,1-1 0 16,-1 0 0-16,-1-1 3 15,0-2-3-15,-2-2 0 16,-1 0-7-16,0-3-1 16,1 0 7-16,-1 0 1 15,0 0 1-15,0 0-1 16,0 0-34-16,0-9-347 16</inkml:trace>
  <inkml:trace contextRef="#ctx0" brushRef="#br0" timeOffset="45088.8">14589 10322 249 0,'0'0'45'16,"0"0"5"-16,0 0-24 15,0 0-19-15,0 0 10 16,0 0-13-16,0 0 0 15,-10-14 8-15,8 14 7 16,1-1 6-16,-2-1 9 16,-1 1-2-16,1-1 9 0,1 1 7 15,1 1-11-15,1-2-13 16,0 2-13-16,0 0-8 16,0 0-1-16,0 0 1 15,0 0 3-15,0 0 6 16,0-2 8-16,0 2-6 15,0 0-14-15,6 0 0 16,7 0 1-16,2 0-1 16,3 5 1-16,-3 7-1 15,-2 2-1-15,-4 5 0 16,-1 3 0-16,-3 5-2 16,-3 2 2-16,-2 2 1 0,0 2 0 15,0-3 4-15,-10-4-4 16,4-6 2-16,1-5 0 15,2-8-2-15,3-2 1 16,0-5 3-16,0 0 6 16,0 0 4-16,0 0 6 15,0 0-6-15,0 0-14 16,0-3 0-16,0-6-5 16,0 1-5-16,0-3 0 15,5-1 7-15,-1-1-4 16,5-4-6-16,6 0-9 15,4-4 18-15,2-1-11 16,1 2 8-16,-2 3 7 16,-7 6 0-16,-6 3 1 0,0 8 4 15,-7 0 6-15,1 0-6 16,-1 0-5-16,0 0-7 16,0 12 4-16,0 8 3 15,0 0 10-15,0 3-3 16,0 2-2-16,0-3-1 15,0 1 1-15,-1-8-2 16,1-3-1-16,0-7-2 16,0-5 0-16,0 0 4 15,6-7 8-15,15-15-12 16,5-10-14-16,0-1 11 16,-5 0 3-16,-8 0 5 15,-3 2 0-15,0-1 7 0,-1 3 1 16,1 6-2-16,-3 5-8 15,-2 11-3-15,-2 4 2 16,-2 3-2-16,2 0-4 16,2 4-7-16,1 19 7 15,-4 4-2-15,-2 9 6 16,0 5 0-16,0 0 5 16,0 0-3-16,-1-3 1 15,-3-8 0-15,4-6-2 16,0-5-1-16,0-2-18 15,10-4-47-15,5-7-89 16,0-6-187-16</inkml:trace>
  <inkml:trace contextRef="#ctx0" brushRef="#br0" timeOffset="45739.46">15243 10193 100 0,'0'0'22'0,"0"0"56"16,0 0-18-16,80-10 25 15,-56 5-9-15,-2 1-23 16,-5 1 7-16,-2 0-9 16,-6 3 8-16,-5 0-23 15,-2 0-36-15,-2 8-5 16,0 11 5-16,-6 10 4 16,-24 10 20-16,-10 2-10 15,-6 1 7-15,-4-7-13 0,4-6-5 16,8-7-2-16,3-7-1 15,8-2-9-15,8-4 4 16,8-6-5-16,8-1-16 16,3-2-7-16,0 0-12 15,0-4-99-15</inkml:trace>
  <inkml:trace contextRef="#ctx0" brushRef="#br0" timeOffset="45902.77">15230 10394 214 0,'0'0'248'16,"0"0"-212"-16,0 0-36 16,0 0-2-16,0 0-212 15</inkml:trace>
  <inkml:trace contextRef="#ctx0" brushRef="#br0" timeOffset="47094.35">15671 10311 239 0,'0'0'55'15,"0"0"-18"-15,0 0 34 16,0 0-4-16,0 0-2 15,0 0-44-15,31-46-17 16,-6 27-2-16,3-5 5 16,0-2 0-16,3-1 8 15,3 2-10-15,-7-1-3 0,2 3 0 16,-9 0-1 0,-5 2-1-16,-7 1 0 0,-7 5 0 15,-1 2 0-15,0 2 4 16,0 4-4-16,-9 4 0 15,0 2-4-15,0 1 0 16,0 1-3-16,-4 14 1 16,-3 7 5-16,2 6-4 15,-1 2 5-15,2 5 2 16,4 2-1-16,6 4 1 16,3-2 1-16,0 0-1 15,10-2-2-15,11-2 1 16,1 1-1-16,1-1 4 15,1-2-4-15,-3-1 1 16,-5-4 0-16,-6-3-1 0,-5-3 0 16,-5-1 0-16,0-4 2 15,-19 0 19-15,-4 0 25 16,-5-1-15-16,-4 2-17 16,4-3-10-16,4-1 0 15,5-4-3-15,7-3 0 16,4-3 0-16,3-1-1 15,3-2-24-15,2-1-30 16,0 0-17-16,0 0-57 16,3-3-158-16</inkml:trace>
  <inkml:trace contextRef="#ctx0" brushRef="#br0" timeOffset="47291.14">15780 10669 342 0,'0'0'335'16,"0"0"-200"-16,0 0-48 15,0 0-36-15,0 0-24 16,0 0-7-16,0-26-20 16,7 22-36-16,10 0-61 15,5-3-170-15,-6 0-330 16</inkml:trace>
  <inkml:trace contextRef="#ctx0" brushRef="#br0" timeOffset="48828.65">16613 10227 166 0,'0'0'174'15,"0"0"-146"-15,0 0 8 16,0 0 20-16,0 0-34 16,0 0-19-16,0-44 23 15,2 34 2-15,2-3-25 16,-1 0-1-16,-3 1 12 15,0 0-3-15,0-1 0 16,0 1-9-16,0 0-2 16,-1 1 0-16,-8 0 1 15,0 1-1-15,0-1-10 16,2 5-23-16,2 0 31 16,4-1 2-16,1 3-2 0,0 0-15 15,0 2-15-15,4-3-14 16,6 2 19-16,4 0 8 15,-1 0 16-15,-2 3 3 16,-1 0 0-16,-2 0 0 16,-2 0 0-16,-2 0 0 15,-1 9-1-15,-3 3 0 16,0 5-1-16,0 1 2 16,-7 1 2-16,-10 4 6 15,-4 1 0-15,-1 3 0 16,-2 6-5-16,2 6 2 15,-1 1-4-15,3 0 4 16,3-5-4-16,4-8 0 0,5-7-1 16,5-7-7-1,3-6-3-15,0-7-18 0,0 0 14 16,8 0 14-16,7-6 13 16,-2-7-9-16,-2 3 12 15,-4 0 25-15,-4 6 15 16,-2-1-42-16,-1 5-1 15,0 0-10-15,0 0 6 16,0 0 9-16,0 0-16 16,0 0-2-16,0 11-5 15,0 9 5-15,0 7 3 16,0 4 1-16,0 8 6 16,0 3 1-16,-1 3 12 15,-1 3-14-15,2 1 10 0,-1-5-8 16,-1-3-3-16,1-3-4 15,-3-6 1-15,4-4-4 16,0-7 2-16,0-4-2 16,0-4-1-16,0-6 2 15,0-1-1-15,0-6 0 16,0 0 1-16,0 0 9 16,0 0 15-16,0 0 5 15,0 0-19-15,0-4-10 16,0-4-2-16,4-3-25 15,5 0-21-15,2-2-37 16,0-1-72-16</inkml:trace>
  <inkml:trace contextRef="#ctx0" brushRef="#br0" timeOffset="49008.5">16450 10903 572 0,'0'0'157'0,"0"0"-68"16,0 0-24-16,0 0-45 15,0 0-20-15,0 0-97 16,25-15-149-16,-6 2-245 16</inkml:trace>
</inkml:ink>
</file>

<file path=ppt/ink/ink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5-05-14T13:49:59.385"/>
    </inkml:context>
    <inkml:brush xml:id="br0">
      <inkml:brushProperty name="width" value="0.05292" units="cm"/>
      <inkml:brushProperty name="height" value="0.05292" units="cm"/>
      <inkml:brushProperty name="color" value="#FF0000"/>
    </inkml:brush>
  </inkml:definitions>
  <inkml:trace contextRef="#ctx0" brushRef="#br0">3314 4828 301 0,'0'0'127'0,"0"0"-13"16,0 0-42-16,0 0 15 16,5-89-52-16,-5 70 27 15,0 1-7-15,0 1-8 16,0 0-28-16,0 3 1 15,0 2 1-15,0 1 3 16,0 0-12-16,0-2-3 16,0-2-7-16,0-1 1 15,-5-3 1-15,-2 1-2 16,-2 0-2-16,-9-3 0 16,-7 1-2-16,-10 3-2 15,-12 5 1-15,-2 12-6 0,-2 0-5 16,6 17 4-16,9 16 5 15,11 9-8-15,13 16 0 16,12 12 2-16,0 8 7 16,27 1 2-16,15-7 0 15,5-6 2-15,3-12-2 16,-3-8 2-16,-9-8 0 16,-13-4 2-16,-10-6-2 15,-11-4-2-15,-4-3-3 16,-5 0 5-16,-20-1 1 15,-10-1 2-15,-2-2 2 16,-2-5-3-16,1-5-2 0,3-7 1 16,1 0 1-1,7-13 0-15,-2-12 15 0,2-6-1 16,3-8-2 0,10-2 13-16,14-5-19 0,10-6-8 15,30-5 0-15,15-4-9 16,8 3 0-16,3 8 6 15,-5 4-6-15,-6 1-8 16,0 12-10-16,-13 9-34 16,-14 9-116-16,-17 9-255 15</inkml:trace>
  <inkml:trace contextRef="#ctx0" brushRef="#br0" timeOffset="175.67">3413 5128 756 0,'0'0'161'15,"0"0"-97"-15,0 0-17 16,0 0-21-16,0 0-16 16,0 0-10-16,0 4-42 15,0-4-62-15,-5-8-347 16</inkml:trace>
  <inkml:trace contextRef="#ctx0" brushRef="#br0" timeOffset="1248.05">4233 4828 883 0,'0'0'65'15,"0"0"-65"-15,0 0-9 0,-10 83 9 16,8-20 1-16,2 12 0 15,0 4-1-15,5-3 0 16,13-6-12-16,13-13-49 16,6-19-6-16,5-20-15 15,5-18 26-15,0 0 24 16,-2-21 21-16,0-10 11 16,-11-7 12-16,-8-5 20 15,-13-6 16-15,-13-7 49 16,0-1-42-16,-28-3-9 15,-8 4-18-15,-3 10-9 16,1 11-7-16,4 11-12 0,3 8-12 16,4 8-6-1,6 4 0-15,5 2 12 0,7 2-1 16,4 0 6-16,4-3-1 16,1 1 2-16,0 0 2 15,0 1-1-15,0 1 11 16,0-2 10-16,0-1 0 15,0-4-14-15,7-1-7 16,14-1-2-16,3-2 0 16,6 5-1-16,7-1-3 15,-1 1 3-15,6 1 2 16,3 2 1-16,1 3-1 16,0 0 3-16,-8 0-7 0,-3 11 5 15,-6 7-2 1,-6 6 1-16,-5 5-2 0,-9 5 2 15,-4 6 0-15,-5 2-2 16,0-1-3-16,0-3-8 16,0-6-2-16,0-9-4 15,6-9-15-15,10-10-12 16,11-4 30-16,4-12 4 16,5-19-6-16,-3-5-6 15,-6-1 24-15,-11 10 37 16,-5 8-4-16,-6 10 44 15,0 9-45-15,1 0-32 0,4 5-6 16,7 16 4 0,7 8 0-16,5 5 2 0,10 2-6 15,7-5-32-15,2-7 20 16,3-11-15-16,-2-10-9 16,-1-3 16-16,1-26-29 15,3-16 18-15,-8-14 32 16,-7-5 5-16,-18-4 28 15,-16-2 20-15,-3-3 38 16,-27-2-13-16,-7 3-33 16,1 11 14-16,8 18 3 15,13 20-29-15,6 12-6 16,6 8-17-16,0 0-5 16,0 27-27-16,13 24 6 15,8 21 21-15,6 11 0 0,0 6 0 16,-2-4 0-16,-4-8 0 15,-7-11-5-15,-4-11-32 16,-7-21-6-16,-2-11-15 16,-1-17-28-16,0-6-85 15,0-14-116-15</inkml:trace>
  <inkml:trace contextRef="#ctx0" brushRef="#br0" timeOffset="2430.74">5363 4769 308 0,'0'0'527'16,"0"0"-453"-16,0 0-64 0,0 0-10 16,0 0 0-16,98-6 0 15,-35 11 1-15,14-5 0 16,11 0 3-16,8-10-4 16,-4-11-3-16,-13 1-22 15,-15 2-19-15,-26 4 5 16,-22 4 25-16,-16-2-5 15,0 1 13-15,-21 1-32 16,-4 1 38-16,-2 6 3 16,9 3 40-16,-1 0-43 15,-2 24 0-15,6 13-10 0,-6 13 9 16,8 8 0 0,7 4 1-16,6 5 5 0,0-2 24 15,11-4-17 1,3-8-2-16,-3-12-3 0,-1-14-5 15,-4-6 0-15,-3-9 2 16,-3-7-2-16,0-2 0 16,0-3 5-16,0 0-4 15,-17-13-3-15,-11-6-62 16,-5-3 29-16,0-2 26 16,11 4 7-16,14 1 9 15,8 1 15-15,31 3-24 16,19-1-30-16,16 0 9 15,11 2 8-15,2 0 5 0,-6-1 5 16,-8-1 3-16,-15 3 5 16,-20 4 15-16,-12 5 23 15,-15 0 36-15,-3 4-14 16,0 0-26-16,0 0-7 16,-15 0-26-16,-6 8-6 15,-7 13-5-15,8 10 3 16,6 6-2-16,9 3-2 15,5 4 3-15,0-3-3 16,18-4-2-16,12-11-8 16,10-10 8-16,9-12 5 15,4-4 1-15,0-13 2 16,-2-14-11-16,-12-8 4 16,-13-2 6-16,-15 1 1 15,-11-2 2-15,-17 2-2 16,-24 0-1-16,-6 3 1 0,-8 7 0 15,2 6 1-15,9 6-1 16,11 6 8-16,13 3-4 16,3 3 0-16,7 2-4 15,1 0-4-15,4 0-2 16,2 0-2-16,1 0-3 16,2 0 11-16,0 0 2 15,0 0 3-15,0 0 15 16,0 0 14-16,0 0-2 15,0 0-21-15,4-3-8 16,17-1-3-16,19-1-3 0,14 4 3 16,11 1-2-1,-1 0 2-15,-2 0 0 0,-14 0-1 16,-15 6 1-16,-7 1-1 16,-7 3-1-16,1 2 0 15,-1 4 1-15,-2 1 0 16,-1 0-7-16,-3 0-12 15,-5-4-6-15,1-4-4 16,0-1-9-16,-4-6-6 16,3-2 12-16,0 0 7 15,-1-5 26-15,4-9 3 16,-2-5 15-16,-3 1 17 16,1 1-2-16,-3 4 20 0,-1 5-19 15,0 3-6 1,0 5-27-16,2 0-1 0,4 0-8 15,6 14 2-15,4 8-1 16,4 6 5-16,-1 5 1 16,3-2-7-16,-1-2-2 15,-1-7 3-15,-1-8-6 16,-3-11-9-16,1-3 0 16,2-7 4-16,6-13-41 15,4-6-81-15,2-3-162 16</inkml:trace>
  <inkml:trace contextRef="#ctx0" brushRef="#br0" timeOffset="3282.91">7308 4867 850 0,'0'0'66'0,"0"0"-66"0,0 0-11 16,31 84 11-16,-15-35 0 16,-4 2 0-16,1-4 2 15,-2-7-2-15,-5-12 1 16,-1-9 1-16,-5-8-2 16,0-6 1-16,0-5 3 15,0 0 2-15,3-22-6 16,5-14-19-16,7-11-21 15,8-6 7-15,3-4 25 16,9 1 8-16,7 0 10 16,8 6-10-16,4 11-1 0,-5 12 1 15,-5 11-2-15,-7 12-1 16,-10 4 2-16,-8 0-1 16,-7 11-3-16,-9 6-4 15,-1 2 7-15,-2 1-2 16,0-1 4-16,0-2 6 15,-4-8-4-15,1-2 0 16,2-4-2-16,-1-3-1 16,-1 0 1-16,-5 0 5 15,-3 0 45-15,-1 0-22 16,-6 0-25-16,3 1-3 16,-1 13-4-16,-5 10 1 0,5 14 2 15,1 11 1-15,15 5 0 16,3 1-20-16,35-14-10 15,19-15-30-15,12-20 10 16,1-6 33-16,3-18 15 16,-11-14-6-16,-8-8 7 15,-12-4 1-15,-17 1 2 16,-17 3 16-16,-8 3 34 16,-8 3-52-16,-12 7 15 15,0 10 42-15,10 6 19 16,3 11-45-16,3 0-31 15,-3 16-24-15,-4 20-6 16,2 10 30-16,1 6 0 16,8-1-1-16,0-4-25 0,25-13-37 15,11-12 19-15,7-13-4 16,-1-9-85-16,-5-17-205 16</inkml:trace>
  <inkml:trace contextRef="#ctx0" brushRef="#br0" timeOffset="3455.01">8241 4313 994 0,'0'0'31'16,"0"0"2"-16,0 0-33 15,0 0-102-15,0 0 56 0,0 123 28 16,0-26-80-16,0 0-93 15,0-14-113-15</inkml:trace>
  <inkml:trace contextRef="#ctx0" brushRef="#br0" timeOffset="3933.33">8422 4976 470 0,'0'0'360'15,"0"0"-310"-15,0 0 10 16,0 0-36-1,0 0-24-15,0 0-7 0,0 50-5 16,6-31-14-16,10-6-16 0,12-8 18 16,4-5 24-16,8 0 3 15,-4-7 1-15,-6-6 2 16,-6-1 24-16,-1 5-8 16,-6-3-8-16,1 2-1 15,-6 3-1-15,4 4-6 16,-2 3-5-16,9 0 1 15,7 0-2-15,9 0-2 16,16 5 1-16,8-3-2 16,6-2-12-16,-3-3-4 15,-10-16-14-15,-5-9 6 16,-6-3-15-16,-12-1-29 16,-11 0-25-16,-15 3 40 0,-7 4-16 15,-14 6 72-15,-9 5 26 16,0 6 32-16,-2 8 82 15,-4 14-65-15,-8 30-75 16,-9 23 0-16,-6 19 11 16,1 11 6-16,6 6 5 15,14-2-11-15,17-5-10 16,14-9-1-16,12-17 0 16,24-19-53-16,7-16 2 15,4-20-46-15,0-15-104 16</inkml:trace>
  <inkml:trace contextRef="#ctx0" brushRef="#br0" timeOffset="4461.86">10468 5240 614 0,'0'0'0'0,"0"0"0"16,0 0 37-1,0 0 59-15,0 0 13 0,0 0-12 16,0 0-10-16,-7-46-68 15,-7-7-19-15,-8-9-3 16,-6-8 1-16,-8-5-4 16,-2 1-33-16,-5 2 26 15,0 8-9-15,4 14 14 16,10 13 8-16,9 17 0 16,5 16-3-16,3 7 0 15,-4 32-68-15,-1 16 57 16,1 8 12-16,2-1 1 0,5-2 0 15,1-8 0 1,0-7 1-16,2-5 1 0,3-11 2 16,0-7 6-16,0-5-4 15,0-5 4-15,3-2-7 16,0-1 1-16,0-2-2 16,0 1 2-16,12 2 4 15,25-2 2-15,31-4-6 16,33 0-3-16,29-11-59 15,22-14-182-15,4-9-290 16</inkml:trace>
  <inkml:trace contextRef="#ctx0" brushRef="#br0" timeOffset="4827.95">11651 4617 901 0,'0'0'81'0,"0"0"-35"15,0 0-46-15,0 0-1 16,0 0-43-16,0 0 44 16,-89 99-6-16,73-52-5 15,15-8-3-15,1-7-22 16,20-11 10-16,15-11 7 16,-1-10-8-16,-2 0 25 15,-4-12-2-15,-10-7 2 16,-9-1 2-16,-9 1 11 15,0-2 1-15,-12 2 11 16,-13 7-21-16,-5 11 30 16,-13 1-28-16,-11 33-4 0,-8 16 0 15,5 16 0-15,10 13-2 16,16 3 2-16,24-4-20 16,14-15 11-16,44-17-5 15,29-20 1-15,19-18-2 16,10-7-67-16,-2-19-41 15,-10-22-224-15</inkml:trace>
  <inkml:trace contextRef="#ctx0" brushRef="#br0" timeOffset="5766.52">12422 5029 754 0,'0'0'71'0,"0"0"-27"16,0 0-1-16,0 0-23 15,0 0-20-15,0 0-5 16,-44 32 5-16,21 2 13 16,1 7 7-16,1 2-17 15,10-9-2-15,9-5 3 16,2-11-4-16,0-11-1 15,13-7 1-15,11 0 11 16,9-22-5-16,4-12-6 16,-7-6-23-16,-13-3-37 15,-14-3-68-15,-3 0 41 16,-10 1 44-16,-3 5 43 16,-1 12 53-16,8 9 22 0,3 13 6 15,3 6-25-15,0 0-56 16,9 8-14-16,14 19 14 15,8 10 3-15,6 5-2 16,0-1 1-16,-1-2 3 16,-6-7-2-16,-8-10-3 15,-8-6 1-15,-8-8-2 16,-1-5-2-16,-3-3-22 16,3 0 18-16,-2-11 5 15,1-13-19-15,-4-7 21 16,0-5 14-16,0-6 2 15,0 5 37-15,0 6-29 16,0 10 10-16,0 11-21 16,3 10-13-16,12 0-14 0,5 19-28 15,5 10 26-15,-2 5 6 16,0 2-13-16,-2-3 13 16,0-5-34-16,5-11-48 15,1-9 4-15,5-8 16 16,1-8 10-16,-1-20-22 15,3-11-89-15,-4-10 119 16,-6-8 54-16,-11-9 126 16,-11-7 8-16,-3-7-44 15,-4 0 10-15,-9 8 26 16,3 16 4-16,3 27-63 16,4 15-26-16,0 14-40 0,3 15-1 15,-3 35-56-15,0 29 56 16,-3 18 0-1,4 12 3-15,2-2-3 0,15-13 0 16,20-19-10-16,8-19-11 16,2-18-1-16,-2-14 4 15,-3-13-63-15,-3-11-103 16,-2-6-176-16</inkml:trace>
  <inkml:trace contextRef="#ctx0" brushRef="#br0" timeOffset="6892.93">13332 4848 397 0,'0'0'505'15,"0"0"-505"-15,0 0-3 16,0 0-3-16,0 0 4 16,82 116 2-16,-70-57 1 15,-6 0 1-15,-2-6 3 16,3-13-5-16,-4-10 1 15,1-12 0-15,-4-9-1 16,0-4 1-16,0-5 0 16,0 0 7-16,0-9 47 15,0-20 0-15,0-15-55 16,-4-2-36-16,-1 0 25 0,5 3-3 16,5 6-18-16,26 4-31 15,12 5 3-15,9 6 12 16,1 4 48-16,-4 3 1 15,-6 5 27-15,-16 3 15 16,-10 2-4-16,-12 4 4 16,-5 1-19-16,0 0-17 15,0 0-7-15,0 0-10 16,-6 6-9-16,-16 16 16 16,-7 12 3-16,-3 9 10 15,2 1-8-15,6 3 0 16,9-5-2-16,6-5-2 15,9-10-29-15,3-11 1 16,24-13 3-16,11-3 14 16,9-13 13-16,-3-15 4 15,-6-6-3-15,-16-6 2 0,-13-4 21 16,-9 2 34-16,0 3-40 16,-7 12 20-16,-3 9 25 15,3 9-38-15,3 9-25 16,-2 0-4-16,-7 20-53 15,-4 22 21-15,-2 16 36 16,5 9-1-16,14-6-5 16,6-14-25-16,27-19 16 15,9-18 15-15,1-10 10 16,0-8-4-16,5-22 2 0,-5-7-7 16,0-8-1-16,-10-5 2 15,-6 2-2-15,-4 1 0 16,-4 4 0-16,-1 11 10 15,-3 9 4-15,-6 6-3 16,1 10-9-16,-5 7 0 16,-2 0-2-16,0 7-14 15,1 12 5-15,-1 3 2 16,-1-1 5-16,-2-5 2 16,0-5 0-16,0-10 0 15,0 1 0-15,0-2 0 16,0 0 1-16,0 0 1 0,0 0 3 15,0 1-2 1,0-1-2-16,0 0 2 0,0 0-3 16,0 3-2-16,0 7-4 15,-9 10-24-15,-12 11 30 16,1 11-3-16,3 3 3 16,14-2-6-16,3-9-46 15,31-13 27-15,19-12 24 16,12-9 1-16,5 0 1 15,-1-25-1-15,-7-11-11 16,-8-11-3-16,-12-3 11 16,-13-8-26-16,-15-1 6 15,-11 0 20-15,-3-8 3 16,-21 1 58-16,1 12 34 0,3 11 2 16,8 21-40-1,3 19-46-15,-3 10-8 0,-12 42-93 16,-12 26 80-16,-7 19 13 15,3 8 0-15,22-6-7 16,18-9-25-16,4-13 16 16,26-16-14-16,4-17-44 15,4-17-18-15,-4-21-96 16</inkml:trace>
  <inkml:trace contextRef="#ctx0" brushRef="#br0" timeOffset="7309.01">14483 4903 906 0,'0'0'20'0,"0"0"26"15,0 0-17-15,14-76-12 16,10 68-8-16,12-1-9 0,10-2 0 16,5 0 0-16,1 1 1 15,0-2-1-15,0-2-8 16,-1 1-25-16,-11-2-1 15,-4-4 14-15,-10-4-24 16,-4-4 0-16,-2-1 12 16,-7 2-20-16,-3 5 40 15,-6 6 12-15,1 3 15 0,-3 4-2 16,0 5 36 0,-2 3-37-16,0 11-12 15,0 23-30-15,0 14 27 0,-3 10 3 16,-7 6 0-1,0-2 0-15,-1-1 0 0,6-9 1 16,2-9 3-16,3-6 16 16,0-6 2-16,0-4-17 15,0-5-1-15,0-2-1 16,0-1 2-16,0-2-3 16,-4 0-2-16,-9 0-25 15,-14-3-43-15,-12 0-43 16,-15-8-54-16</inkml:trace>
  <inkml:trace contextRef="#ctx0" brushRef="#br0" timeOffset="7569.1">13412 4342 674 0,'0'0'105'16,"0"0"-18"-16,0 0-60 15,0 0-1-15,0 0-8 16,99-58-3-16,-27 51-7 16,11 2-2-16,1 5-2 0,-1 0-4 15,4 0-16-15,-4 5-84 16,-4-5-133-16,-6 0-388 15</inkml:trace>
  <inkml:trace contextRef="#ctx0" brushRef="#br0" timeOffset="9458.14">16863 4828 722 0,'0'0'83'0,"0"0"22"0,20-82-74 15,-17 58 0-15,-3 5-25 16,0 2-2-16,0 6-2 15,-13 1-2-15,-17 4-9 16,-12 4-25-16,-13 2 5 16,-9 2-18-16,1 15 46 15,7 10-1-15,14 7 1 16,14 9-5-16,13 13-2 16,15 6 4-16,0 4 3 15,22 2 2-15,13-2 0 16,6-4 7-16,-2-6-1 15,-2-11-2-15,-7-7-1 16,-12-13-1-16,-12-10-3 0,-6-5-1 16,0-7-17-16,0-3 5 15,-16 0 8-15,-6-13-26 16,-1-12-11-16,2-8 42 16,6-7 23-16,8-10 32 15,7-6-25-15,20-1 36 16,26 4-54-16,19 4-12 15,14 9-15-15,12 4-24 16,2 7-10-16,-4 2-18 16,-7 0-26-16,-10 2 22 15,-19 4 40-15,-18 1 26 16,-19 4 5-16,-15 5 18 16,-1 4 37-16,-11 7-25 15,-17 0-8-15,-3 13-14 16,-6 18 15-16,3 12-8 0,-2 14-2 15,3 14-7-15,3 2 0 16,11-7 0-16,14-16-1 16,5-18-1-16,14-18 6 15,17-10-2-15,6-4 3 16,7-13-11-16,3-17-41 16,-5-13-3-16,-12-6-4 15,-12-4 30-15,-15 3 18 16,-3 8 7-16,0 11 15 15,0 12 32-15,0 11-19 16,0 8-35-16,0 5-9 16,0 22-5-16,0 12 7 0,0 11 7 15,0 2 1-15,0-7-1 16,4-11 2-16,19-15-2 16,9-14-3-16,9-5 2 15,0-19 1-15,-3-15 0 16,-7-9-9-16,-8-3 5 15,-7-2 4-15,-7 6 4 16,-3 8 15-16,-5 12 27 16,1 10-18-16,-1 12 6 15,1 5-34-15,-2 26-21 0,0 20 16 16,0 12 4 0,-5 12 1-16,2 7 0 0,3-5 1 15,6-13-1-15,23-13-24 16,5-15-51-16,5-24-56 15,0-12-417-15</inkml:trace>
  <inkml:trace contextRef="#ctx0" brushRef="#br0" timeOffset="9706.67">17999 4630 951 0,'0'0'6'0,"0"0"-6"16,95 73-14-16,-51 17 12 15,-4 25 0-15,-7 11 1 16,-9 0 0-16,-15-12 1 16,-9-19-18-16,-15-16-10 15,-33-14-11-15,-19-10-46 16,-17-16-50-16,-11-19-114 15</inkml:trace>
  <inkml:trace contextRef="#ctx0" brushRef="#br0" timeOffset="10039.98">16103 4400 835 0,'0'0'16'16,"0"0"-16"-16,0 0-8 15,0 0 0-15,-90 115 7 0,75-12 1 16,10 30 6 0,5 18 4-16,24 7 0 15,16-2 0-15,12-22-10 0,5-23-7 16,4-32-85-16,8-33-28 16,11-30-29-16,13-16-190 15</inkml:trace>
  <inkml:trace contextRef="#ctx0" brushRef="#br0" timeOffset="10706.81">16639 5078 1 0,'0'0'401'15,"0"0"-263"-15,0 0-37 16,0 0-30-16,0 0-3 0,0 0-63 16,34 0-5-1,-7 4 0-15,6 6 2 16,0 0 7-16,-4 3 0 0,-5 3-4 15,-9 3-5-15,-7 4 0 16,-8 3 0-16,0 5 0 16,-8 3 2-16,-17-1 3 15,-5-1-2-15,0-3 1 16,11-9-3-16,4-6-1 16,9-6-14-16,3-5-4 15,1-2-25-15,-1-1 19 0,-4 0 21 16,-3 0 1-1,-6-5-184-15,0-9-227 0</inkml:trace>
  <inkml:trace contextRef="#ctx0" brushRef="#br0" timeOffset="10862.78">16700 5409 513 0,'0'0'197'16,"0"0"-115"-16,0 0 3 15,0 0-30-15,0 0-21 16,0 0-18-16,-9-24-16 16,9 14-37-16,0-7-220 15</inkml:trace>
  <inkml:trace contextRef="#ctx0" brushRef="#br0" timeOffset="12472.86">11393 5609 581 0,'0'0'121'15,"0"0"-27"1,0 0-48-16,0 0-43 0,0 0-1 16,142-23 3-16,-49 21-3 15,23 2 12-15,19-2-8 16,23 2 0-16,23-1-3 15,20 1 0-15,20-2-3 16,9 2 6-16,5-1-6 16,-8 1 0-16,-17-4-3 15,-25 1 2-15,-31 2 1 0,-35-2-6 16,-31 0 6-16,-35 1 0 16,-25 2 0-1,-16 0 0-15,-11 0-3 0,-1 0-2 16,0 0-3-16,-12 2-47 15,-16 10-27-15,-6 3-24 16,-1-3-90-16</inkml:trace>
  <inkml:trace contextRef="#ctx0" brushRef="#br0" timeOffset="12647.78">14248 5680 825 0,'0'0'101'0,"0"0"-43"16,0 0-47-16,0 0-11 15,0 0-69-15,0 0-57 16,-110 41-37-16,72-21-279 16</inkml:trace>
  <inkml:trace contextRef="#ctx0" brushRef="#br0" timeOffset="57797.95">12321 5078 175 0,'0'0'77'15,"0"0"-33"-15,0 0 24 16,0 0 62-16,0 0-76 0,0 0-21 16,0 0 20-16,-20-18-3 15,20 16-20-15,0-3-3 16,0 0-14-16,0 0 0 15,0 1-1-15,0 1-5 16,0 1-2-16,0 0 10 16,0-1-5-16,0 3-6 15,0-1 3-15,0-2 3 16,0 1-7-16,0-1-1 16,0-2 0-16,2 0 1 0,-1 1-3 15,3-2 1 1,-2-1-1-16,0 2 2 0,1-2-1 15,-3 0 0-15,1 2 2 16,-1-2 8-16,0 1-9 16,0 0-1-16,0 1-1 15,-9-1-1-15,0 3-3 16,-4 0 1-16,4 2 1 16,0 1 0-16,-1 0 0 15,-1 0 0-15,0 0-8 16,0 0-6-16,-1 1 5 15,2 2 8-15,-1 1 2 16,0-2 1-16,3 1 0 16,-3 1 0-16,1 1 0 15,-2 3 0-15,1 4-2 0,1 3 1 16,1 5 0 0,5 3-1-16,1 1 2 0,1 1 0 15,2-2 2-15,0 1-2 16,-2-3 0-16,-1-4 0 15,2 1 0-15,-2-6 1 16,0 0-1-16,3 1-1 16,0-2-2-16,0 0-16 15,0 3-6-15,7-4 9 16,5 3 9-16,2-2-2 16,-2-2-1-16,3 1-1 15,-2-4-2-15,2-2 12 0,1-2 1 16,4-2 2-16,1 0-1 15,4 0-1-15,0-2 3 16,4-11-1-16,-2-6 7 16,-2-3 2-16,-5-1 27 15,-5-2 3-15,-5 0-4 16,-3-1-25-16,-1 2 11 16,-6 0 1-16,0 0-21 15,0 4 24-15,-7-1-26 16,-2 6 1-16,0 4-2 15,3 3 0-15,0 3-1 16,3 2 1-16,2 0 0 16,-3 2-1-16,0-1 1 15,-4-1-1-15,-2 3-1 16,1-3 2-16,2-1 1 0,-4 0-1 16,-5 0 1-16,-2 0-1 15,-5-1 0-15,-3 1 1 16,-3 0-2-16,4 2 1 15,4-1-2-15,11 1-8 16,5 0-14-16,5 2 6 16,0 0-58-16,0 0-31 15,0 0 56-15,11 0 51 16,0 0 0-16,-2 7-2 16,-1-2-58-16,-4 2-21 15,-4-2-26-15,0 2-9 16,0 0 42-16,0-2-1 0,-4-1 74 15,-2-1 1 1,1-3 68-16,-1 0 75 0,-1 0-25 16,1 0-41-16,3 0-29 15,2 0 2-15,1 0 0 16,0 0-4-16,0 0-15 16,0 5-31-16,1 4-178 15,11-3 80-15</inkml:trace>
  <inkml:trace contextRef="#ctx0" brushRef="#br0" timeOffset="59640.48">19085 4563 50 0,'0'0'579'15,"0"0"-450"-15,0 0-73 16,0 0-24-16,0 0-4 16,0 0-3-16,16-32-11 15,14 25 5-15,12-2 1 0,12 3-12 16,13 0-6-16,13 0-2 15,11 4 0-15,5-1-9 16,-5-1-17-16,-6 4 2 16,-17 0-15-16,-15 0-58 15,-24 0-14-15,-23 0-72 16,-11 0-129-16</inkml:trace>
  <inkml:trace contextRef="#ctx0" brushRef="#br0" timeOffset="59815.51">19425 4570 249 0,'0'0'114'0,"0"0"-27"16,0 0 32-16,0 0-19 15,-12 81-30-15,5-41-34 16,-3 8-9-16,5 12-10 0,0 6-10 16,4 6-2-1,1 0-5-15,0-6-35 0,0-17-105 16,6-23-150-16</inkml:trace>
  <inkml:trace contextRef="#ctx0" brushRef="#br0" timeOffset="60208.15">19755 4560 744 0,'0'0'95'16,"0"0"-3"-16,0 0-18 0,0 0-52 15,0 0-22-15,0 0-19 16,15 22 15-16,-15 41 4 16,0 10-1-16,-3 0-7 15,-7-9-13-15,5-10-8 16,0-16-6-16,5-12 5 16,0-13 10-16,0-10-30 15,0-3 4-15,8-8 44 16,8-17-22-16,-2-3 24 15,-1 2 0-15,-6 6 45 16,-2 9 20-16,-3 7-21 16,3 4-37-16,4 0-7 15,3 5-2-15,3 14 1 0,5 6-4 16,-3 9 4-16,-1 2 0 16,-2 1 1-16,-6-2-15 15,-2-5-40-15,-2-6-41 16,-1-10-40-16,4-12-67 15</inkml:trace>
  <inkml:trace contextRef="#ctx0" brushRef="#br0" timeOffset="60377.88">20304 5032 792 0,'0'0'145'0,"0"0"-50"15,0 0-58-15,0 0-27 16,0 0-10-16,0 0-39 16,0-6-53-16,8 9-53 15,8-3-111-15</inkml:trace>
  <inkml:trace contextRef="#ctx0" brushRef="#br0" timeOffset="60677.03">19195 5288 587 0,'0'0'110'16,"0"0"-24"-16,0 0-61 15,0 0-25-15,0 0-19 16,94-21 19-16,-4 21 6 16,16 0-4-16,6 0-2 15,-4 0 0-15,-15 0-19 16,-13 0-13-16,-18 4 3 16,-19 5-13-16,-26 2-33 0,-17-3-97 15,-22 0-136 1</inkml:trace>
  <inkml:trace contextRef="#ctx0" brushRef="#br0" timeOffset="60859.3">19128 5392 433 0,'0'0'80'0,"0"0"-10"16,86 24-3-16,-25-20 7 15,20-3-6-15,17-1-13 16,13 0-49-16,9 0-6 15,-4 0-81-15,-10 0-91 16,-13 0-84-16</inkml:trace>
  <inkml:trace contextRef="#ctx0" brushRef="#br0" timeOffset="61012.69">20039 5387 740 0,'0'0'132'0,"0"0"-75"16,0 0-41-16,0 0-16 16,0 0-39-16,0 0-54 15,-1-9-46-15,12 9-100 16</inkml:trace>
  <inkml:trace contextRef="#ctx0" brushRef="#br0" timeOffset="96956.3">6656 1557 187 0,'0'0'102'16,"0"0"7"-16,0 0-58 15,0 0 27-15,0 0-51 0,0 0 39 16,0 0-28-16,0 0 37 16,-21-48-45-16,18 41 9 15,-3 2-23-15,4 0 6 16,1 2-6-16,-1 3 3 15,1-2-6-15,-3 0-8 16,4 2 0-16,0 0-5 16,0 0-2-16,0 0 2 15,0 0-2-15,0 0 0 16,0 0 0-16,0 0 2 0,0 0-9 16,0 0-7-1,0 0-31-15,20 7 20 0,19-1 27 16,19 0 6-1,24-6-6-15,20 0-16 0,9-4-17 16,-2-9-9-16,-7-1 24 16,-14 3 1-16,-13 0-6 15,-13 1 10-15,-14 0 8 16,-15 4 5-16,-14 2 2 16,-15 2-2-16,-4 2-24 15,-13 0-14-15,-20 6 23 16,-15 10-40-16,-10 2-45 15,0-1-137-15</inkml:trace>
  <inkml:trace contextRef="#ctx0" brushRef="#br0" timeOffset="97207.86">7157 1475 384 0,'0'0'110'0,"0"0"-30"16,0 0 57-16,0 0-47 16,0 0-90-16,0 0-7 15,-30 17-14-15,30 28 19 16,0 16 2-16,0 18 1 16,0 13-1-16,3 6 0 0,7-2-19 15,1-6-47-15,4-14-17 16,1-14 17-16,0-14-26 15,-3-16-81-15</inkml:trace>
  <inkml:trace contextRef="#ctx0" brushRef="#br0" timeOffset="97553.3">6495 2349 600 0,'0'0'126'0,"0"0"-126"15,0 0-67-15,0 0 67 16,128 38 18-16,-40-33-8 16,24-5 17-16,22-3-2 15,6-17-25-15,-6-1-3 16,-14 1-25-16,-17 5-37 16,-18 2 5-16,-20 3-21 15,-24 1-27-15,-28 2-148 16</inkml:trace>
  <inkml:trace contextRef="#ctx0" brushRef="#br0" timeOffset="98423.36">2008 1617 308 0,'0'0'137'0,"0"0"-58"0,0 0 42 16,0 0-28-1,0 0-5-15,0 0-58 0,0-55-22 16,0 57-8-1,0 21-19-15,6 16 13 0,1 12-3 16,0 16 9-16,1 8 0 16,-3 4 6-16,1 7-4 15,1-3-2-15,2-4-1 16,3-6-20-16,0-11-47 16,6-16-62-16,-3-29-104 15</inkml:trace>
  <inkml:trace contextRef="#ctx0" brushRef="#br0" timeOffset="99101.45">1978 1673 468 0,'0'0'99'16,"0"0"45"-16,0 0-58 15,-10-75-35-15,23 53-16 16,14-4-26-16,9-1 1 16,6 5 0-16,8 5-5 15,2 8-4-15,2 9-1 16,-2 1-37-16,-10 23 20 15,-12 11-44-15,-17 11-3 16,-13 7 5-16,-17 5 15 16,-24-4-4-16,-9-6-1 15,2-11 1-15,11-13 24 0,14-12 24 16,14-5 18-16,9-4 11 16,0 1-12-16,15 3 5 15,15 3 29-15,15 8-16 16,8 3-2-16,7 8-19 15,0 5-8-15,-4 0-5 16,-9 0 0-16,-7-3 0 16,-22-2 1-16,-11-5-4 15,-7 0 6-15,-12-4 4 16,-14-3 4-16,-11 2 3 16,-4 0-3-16,-4-4 5 15,0-4 0-15,5-5-8 16,10-6 4-16,12 0-9 15,16-6 2-15,7-15-6 0,33-10-196 16,19-10-158 0</inkml:trace>
  <inkml:trace contextRef="#ctx0" brushRef="#br0" timeOffset="99472.32">2992 1855 495 0,'0'0'111'16,"0"0"-13"-16,0 0-77 15,-104 53 6-15,67-8-1 16,4 5-10-16,3 4-12 16,6-2-1-16,6-9-3 0,9-7 1 15,6-11 0 1,3-14-1-16,0-10 1 0,0-1 4 16,12-24 38-16,12-17-43 15,9-15-7-15,-2-4-38 16,-7 4 13-16,-13 4-20 15,-5 4 37-15,-5 5 15 16,4 8 11-16,5 10 22 16,2 9 1-16,9 10-27 15,4 6-7-15,6 6 0 16,5 21-5-16,2 15-3 16,-6 6 0-16,0 8 7 15,-2 7 1-15,-2-5 0 16,-3-6-6-16,-6-10-23 0,-8-11-14 15,-9-12-41-15,-2-11-7 16,-2-8-184-16</inkml:trace>
  <inkml:trace contextRef="#ctx0" brushRef="#br0" timeOffset="99641.64">2764 2012 553 0,'0'0'105'0,"0"0"-105"15,0 0-10-15,0 0 10 16,0 0 7-16,124 7 2 16,-57-7-3-16,21-2 14 15,9-18-20-15,5-4-59 16,-7-5-125-16,-16-1-110 0</inkml:trace>
  <inkml:trace contextRef="#ctx0" brushRef="#br0" timeOffset="100002.63">3289 1783 566 0,'0'0'22'16,"88"-17"3"-1,-31 9 22-15,3 1-26 0,1-1-5 16,3-4-13-1,-6 0-3-15,-10 0-10 0,-11 1-9 16,-14 3-18-16,-19 3-15 16,-4 2 30-16,-21 3-63 15,-19 0 24-15,-3 0 25 16,5 5 36-16,14-2 51 16,15 4 71-16,5 0-42 15,4 10-72-15,0 12-2 16,0 12 22-16,2 10-15 15,12 5-4-15,7 4 0 16,0 1-5-16,3-1-4 16,-2-9-22-16,-2-17-149 15,4-20-308-15</inkml:trace>
  <inkml:trace contextRef="#ctx0" brushRef="#br0" timeOffset="100800.19">4011 1864 771 0,'0'0'93'15,"0"0"-16"-15,0 0-70 16,0 0-7-16,0 0-18 16,0 0 18-16,18 82 0 0,-8-36 0 15,2-2 0 1,-1-10-15-16,2-15-14 0,-7-10 6 15,-1-9 4-15,1-9 19 16,2-24 11-16,0-13-11 16,0-5-5-16,-5 1 5 15,-3 5 10-15,0 9-7 16,0 13 13-16,0 9 10 16,6 8-22-16,5 6-2 15,6 0-2-15,10 16-6 16,6 10 4-16,1 8-1 15,1 3 2-15,-5 2-1 16,-5-3-3-16,4-7-5 16,-3-9 8-16,-3-11-7 15,-2-9-1-15,0-11 0 0,0-19-20 16,1-9-20 0,-4-6-7-16,-4 1 40 0,-5 3 17 15,-3 0 32-15,0 4-20 16,4 4 14-16,-1 3-16 15,2 8 14-15,0 6-22 16,-3 8 34-16,-4 4-1 16,1 4-9-16,2 0-26 15,2 16-1-15,2 18-7 16,-1 16 5-16,-10 12-2 16,0 7 5-16,-15 0-8 15,-4-9-13-15,7-13-24 16,6-19 7-16,4-12-12 15,2-16 16-15,0-1 14 0,0-26 12 16,6-14-29-16,2-7 35 16,2-6 2-16,-4-1 29 15,-6 1-15-15,0 2 20 16,3 8 0-16,5 5-13 16,8 11-4-16,-1 8-15 15,7 8-1-15,2 9-1 16,3 3-1-16,3 7-1 15,1 17-2-15,0 8 0 16,-2 7 0-16,-7 4 4 16,2 3 0-16,-5-2 1 15,-2-1 4-15,1-6-4 16,-3-2-1-16,-8-5-1 0,-7-7-55 16,-6-7-38-16,-20-12-125 15</inkml:trace>
  <inkml:trace contextRef="#ctx0" brushRef="#br0" timeOffset="100974.45">4551 1874 793 0,'0'0'75'16,"0"0"-30"-16,0 0-45 16,0 0-6-16,0 0-39 15,0 0 44-15,67-19 1 0,-10 19 2 16,17 0-2-16,8-11-24 15,4-3-88-15,-4-2-64 16,-10 1-132-16</inkml:trace>
  <inkml:trace contextRef="#ctx0" brushRef="#br0" timeOffset="101448.89">2660 2597 243 0,'0'0'112'16,"0"0"5"-16,-88 15-21 15,80-13-32-15,7 1-53 16,1 0-10-16,0 0-2 16,1-2 2-16,31-1 12 15,29 0 60-15,37-1-12 0,42-17-32 16,29-6-14-1,19-1-6-15,3 3 7 16,-6 2-11-16,-9 1 3 0,-17 0-3 16,-6 2-5-16,-10-3 3 15,-15 1 0-15,-10-2-1 16,-25-2-2-16,-25 7 3 16,-22 1-1-16,-25 6-1 15,-11 5 0-15,-10 4-1 16,-8 0-12-16,-29 13-133 15,-13 2-199-15</inkml:trace>
  <inkml:trace contextRef="#ctx0" brushRef="#br0" timeOffset="101624.22">4960 2433 925 0,'0'0'49'15,"0"0"-2"-15,0 0 1 16,0 0-38-16,0 0-10 16,0 0-49-16,-5-46-187 15,-2 65 17-15</inkml:trace>
  <inkml:trace contextRef="#ctx0" brushRef="#br0" timeOffset="107808.88">7510 2095 395 0,'0'0'225'0,"0"0"-114"16,0 0-66-16,0 0-27 15,0 0 5-15,0 0-5 16,0 0-13-16,82 14-1 15,-65 6-2-15,1 3-2 16,-6-4 0-16,-5-2-2 16,-4-4 1-16,-3-6 1 15,0-2 1-15,0-5 3 16,0 0 3-16,0 0 22 16,0-8 38-16,0-13-27 15,0-8-40-15,0-7-13 0,1 2 5 16,16 6 6-1,4 5 1-15,0 6-4 16,6 6 0-16,-2 8-6 16,2 3 0-16,-4 3 4 0,3 16-4 15,-3 9-1-15,0 6-2 16,0 5-4-16,0 1-12 16,3-4-33-16,-4-4-33 15,2-10-12-15,-3-15-40 16,-4-7-37-16</inkml:trace>
  <inkml:trace contextRef="#ctx0" brushRef="#br0" timeOffset="108192.33">8067 1881 479 0,'0'0'91'0,"-11"-116"54"16,11 70-38 0,0 12-64-16,0 12-6 0,0 10-8 15,0 10-17-15,12 2-12 16,8 16-8-16,8 19 1 15,6 14 1-15,-2 11 1 16,2 6 1-16,-3-2-6 16,-5-5-1-16,-1-11-12 15,-11-9-3-15,2-11 7 16,-11-10-19-16,-1-9-10 16,-4-7-3-16,0-2 51 15,-2-7 44-15,-21-12-25 0,-9-5-7 16,-11 0 5-16,-2 4 28 15,11 6 9-15,14 7 4 16,10 7-15-16,10 0-43 16,0 16-37-16,0 13 25 15,12 5 3-15,13 0 4 16,15 0-12-16,7-7-14 16,17-9 11-16,9-10-39 15,6-8-22-15,2-3-96 16,-16-22-216-16</inkml:trace>
  <inkml:trace contextRef="#ctx0" brushRef="#br0" timeOffset="108827.78">8549 2101 507 0,'0'0'72'15,"0"0"-72"-15,0 0 0 16,0 0 0-16,0 0 34 15,0 0 19-15,83 3-22 16,-53-18 21-16,1-4-28 16,-6 0-9-16,-6-1-8 15,-6 1 7-15,-12 0 19 16,-1 2-16-16,0 0-14 16,-17 2 5-16,-3 7-8 0,0 3-1 15,3 5 1-15,4 8 0 16,6 23-6-16,0 13 5 15,7 9-2 1,18 1-28-16,28-3-19 0,23-13-11 16,17-18-18-16,10-16-39 15,4-8 19-15,-6-22 79 16,-17-8 20-16,-19-3 47 16,-25 2 43-16,-19 2 28 15,-14 4-28-15,-6 3-36 16,-24 5-15-16,-8 8-4 15,-3 8 19-15,1 5-37 16,2 13-17-16,2 20 0 16,2 13 0-16,-3 3-7 15,9-1-22-15,9-9-20 0,6-14-27 16,10-14-6-16,3-11 26 16,2-3 56-16,17-22-1 15,0-10 1-15,-2-5-1 16,-13 0 1-16,-4 2 18 15,0 4 23-15,-6 11 65 16,2 7-18-16,1 8-34 16,3 8-42-16,0 3-12 15,15 22-37-15,12 14 36 16,1 10 1-16,8 4 0 16,2 3-5-16,3 0-8 15,2-3-20-15,0-8-28 0,-4-11-52 16,-8-18-40-16,-11-16-372 15</inkml:trace>
  <inkml:trace contextRef="#ctx0" brushRef="#br0" timeOffset="109146.85">8009 2526 114 0,'0'0'39'0,"-149"30"5"16,86-18 19-16,12-7 14 16,14-2 35-16,19-3-35 15,10 0 6-15,8 0-20 16,0 0-63-16,11 0 0 0,25 0 0 16,29 0 36-16,31-3 13 15,26-8-2-15,17-3-16 16,12 1-14-16,-6 3-9 15,-19-1-4-15,-22 5 6 16,-25-1-7-16,-27 4-3 16,-23 3 0-16,-22 0-5 15,-11 0-99-15,-45 3 32 16,-32 13-49-16,-36 4-219 16</inkml:trace>
  <inkml:trace contextRef="#ctx0" brushRef="#br0" timeOffset="109310.54">7929 2640 163 0,'0'0'117'15,"0"0"3"-15,0 0-66 16,0 0-38-16,0 0 60 16,0 0-25-16,26 40 27 15,44-40-3-15,30 0-31 16,25 0-29-16,14 0-15 16,4-3-57-16,-7-4-95 15,-12-3-5-15,-17 1-34 16</inkml:trace>
  <inkml:trace contextRef="#ctx0" brushRef="#br0" timeOffset="109463.39">9140 2595 414 0,'0'0'223'0,"0"0"-34"15,0 0-98-15,0 0-31 0,0 0-9 16,0 0-29-16,0-48-14 16,-1 43 7-16,-2 5-14 15,3 0-1-15,0 0-24 16,0 0-62-16,-1 0-67 15,1 0-138-15,-3 0-142 16</inkml:trace>
  <inkml:trace contextRef="#ctx0" brushRef="#br0" timeOffset="111822.39">5658 2152 13 0,'0'0'586'15,"0"0"-497"-15,0 0-51 16,0 0 11-16,0 0-14 15,0 0-10-15,18-51 6 16,-8 34-7-16,1 0 8 16,2-4-17-16,-4 2 7 15,-3-5-14-15,3-3 9 16,-7-2-11-16,-2-4 6 0,0-3-12 16,-8-4-1-16,-14-7-6 15,-12-5-1-15,-7 1-4 16,-11-7 0-16,-9 4 7 15,-3-1 2-15,-4-1 3 16,-2 5 0-16,-1-2 2 16,-1 0-1-16,-1-3 5 15,1 6-3-15,1 2 5 16,-7 9-7-16,2 5 1 16,-1 4-2-16,0 4 0 0,3-1 0 15,-4 4 0 1,-1 1-3-16,-2 6-1 0,1 2-2 15,1 5-27-15,1 4 4 16,1 2 25 0,-1 3-15-16,4 0 9 0,4 0 7 15,7 0 0-15,9 0 3 16,4 0 0-16,1 0 1 16,-2 4 3-16,-1 3-8 15,0 2 4-15,-1-2 0 16,-5 0 1-16,-5-2-1 15,-8 0 1-15,-2-2-2 16,1 0 0-16,9-1 0 16,2-1 0-16,3 4 0 15,-9 0 1-15,-6 1-7 0,-5 3 3 16,7-1-6 0,14-2 10-16,14 1 0 0,4-2-1 15,2 0 0-15,-2 0 2 16,-3 0 3-16,1-3-3 15,-1 2 1-15,-1 2-2 16,-5 3 0-16,-4 4-4 16,-2 1 4-16,3 3-5 15,5-5 5-15,7 0 0 16,-1-5 3-16,-2 1-3 16,0-3 2-16,5 1 4 15,1 0-2-15,7-1-2 16,-5 2 4-16,0 5-4 0,-6 3-1 15,-2 5 4-15,-2 5-5 16,3 4 2-16,0 3-1 16,0 4-1-16,1 1 0 15,2 5 0-15,8 3 0 16,7 10-3-16,5 10 0 16,12 11 2-16,6 12-2 15,0 12-1-15,21 4 2 16,3 8 2-16,7 3 0 15,0 7-1-15,5-6 0 16,3-3 1-16,3-13-3 16,4-12 5-16,6-7-4 15,-1-4 4-15,9-6 0 16,2-5-1-16,6-4 5 0,3-1-3 16,4-2-2-16,2-3-1 15,1-2 1-15,5-5-1 16,5-9 0-16,12-7 0 15,17-10 7-15,26-13-7 16,15-10-1-16,16-5-6 16,-5-15-5-16,-5-1 2 15,-25 7 10-15,-23 1 0 16,-20 3 1-16,-10 3 14 16,-1-5-13-16,9 1 5 0,6-4-7 15,12-5 4 1,7-4-7-16,0-2 8 15,1-4 3-15,-7 2-7 16,-10-3-1-16,-12 5 5 0,-6 1-5 16,-12 3 0-16,-4 2 2 15,2-2 1-15,0 0-3 16,6-6-4-16,-4-5 3 16,-3-7 1-16,-3-5 1 15,-7-7 0-15,-8-2 7 16,-3-4 1-16,-5-2 16 15,0 0-9-15,0 2-8 16,2 4-7-16,-3 4-1 0,1 5 0 16,-4 4-7-1,-6 6 2-15,-6 2-9 0,-4 0 14 16,-3-1 0-16,-3-2 2 16,0-5 0-16,-6-5-1 15,-6-5 3-15,-6-5 1 16,0-2-5-16,-24-4 0 15,-18 3 7-15,-19-1-1 16,-8 7-4-16,-2 10-2 16,14 11 9-16,15 13-9 15,23 12 4-15,7 7-4 16,3 9-38-16,-7 22-75 16,-7 15 76-16,-4 3-19 15,2 1-2-15,16-4-16 0,9-9-11 16,0-8-45-1,20-10-99-15</inkml:trace>
  <inkml:trace contextRef="#ctx0" brushRef="#br0" timeOffset="111966.84">5601 1968 48 0,'0'0'431'0,"0"0"-337"16,0 0-5-16,0 0-17 16,0 0 0-16,0 0-8 15,-12 0-14-15,8 3-32 16,-2 10-18-16,-8 10-31 15,-3 18-37-15,1 7-69 0,8-6-129 16</inkml:trace>
  <inkml:trace contextRef="#ctx0" brushRef="#br0" timeOffset="118826.32">10027 4609 70 0,'0'0'22'0,"0"0"-17"16,0 0-3-16,0 0-1 0,0 0 11 15,0 0 80-15,0 0-8 16,42-39-34-16,-42 39-13 16,0-3-6-16,0 3-4 15,0 0-11-15,0 0-16 16,-5 3-65-16,-1 6-34 15,-2 2-32-15</inkml:trace>
  <inkml:trace contextRef="#ctx0" brushRef="#br0" timeOffset="119398.69">10185 4659 349 0,'0'0'80'0,"0"0"-74"15,0 0-6-15,0 0-13 16,0 0 10-16,0 0 0 15,-6-2 3-15,4 2 0 16,1 2 5-16,-2 2-4 16,-4-1 1-16,0-1 2 15,1-2 5-15,-1 0 27 0,-2 0 20 16,-1-11-12 0,-1-8-28-16,1-1-8 0,-1-2-3 15,5-2-4-15,2 2 0 16,1 0-1-16,3 0-12 15,0 0-5-15,0 4-12 16,1 1-6-16,10 2 11 16,2 3 15-16,0 1-24 15,0 3-2-15,-7 0 26 16,2 4 9-16,-6 2 15 0,-1 2-1 16,1 0-14-1,-1 0-16-15,-1 14 16 0,0 5 2 16,0 4 4-16,-10 7 13 15,-11 7-5-15,-1 4-3 16,-3-1-1-16,5-2-3 16,4-7-3-16,7-5-2 15,4-9 3-15,5-2-5 16,0-10-7-16,0-5-147 16</inkml:trace>
  <inkml:trace contextRef="#ctx0" brushRef="#br0" timeOffset="119561.1">10101 4632 488 0,'0'0'118'16,"0"0"9"-16,0 0-31 16,0 0-70-16,0 0-26 15,0 0-147-15,0 0 6 16,29 17-96-16</inkml:trace>
  <inkml:trace contextRef="#ctx0" brushRef="#br0" timeOffset="121183.21">2845 6745 49 0,'0'0'360'16,"0"0"-353"-16,0 0-2 16,0 0-2-16,0 0 69 15,0 0 48-15,43-37-50 0,-13 8-34 16,1-5 9-16,6-7-27 15,-7 0-3-15,-8 0 45 16,-14 3-9-16,-8 3-29 16,0 0-6-16,-18 7-13 15,-13 9-2-15,-4 9-1 16,-2 10-4-16,1 0-12 16,8 15-1-16,7 12-3 15,9 7 6-15,9 7 6 16,3 5 5-16,5 2-2 15,16-1-22-15,12-9 9 16,7-12-18-16,2-9-9 16,1-11 30-16,-6-6-1 15,-12-3-6-15,-10-14 15 0,-10 0 7 16,-5-5 13-16,0 0 32 16,-3 3 6-16,-8 4-13 15,4 3 26-15,3 10-10 16,2 2-40-16,2 2-14 15,0 24-53-15,9 11 53 16,6 7 1-16,4 3 0 16,1 1-1-16,-1-1-5 15,-2-1 5-15,-7 0 0 16,-6-4-15-16,-4-1-45 16,0 0-35-16,-23-9-25 15,-4-8-104-15</inkml:trace>
  <inkml:trace contextRef="#ctx0" brushRef="#br0" timeOffset="121351.28">3464 6977 796 0,'0'0'115'16,"0"0"-12"-16,0 0-49 15,9-78-18-15,-9 74-14 16,0 4-22-16,0 0-7 15,0 0-40-15,0 16-50 16,-5 4-142-16,-19-10-5 16</inkml:trace>
  <inkml:trace contextRef="#ctx0" brushRef="#br0" timeOffset="126416.32">4751 6232 383 0,'0'0'177'15,"0"0"-53"-15,-12-87-29 0,12 62-4 16,-4 4-53-16,4 1-6 16,-2 8-10-16,1 1-5 15,-1 8 7-15,2 0-7 16,0 3-17-16,0 20-26 15,0 26-30-15,0 26 55 16,0 18 1-16,0 10 0 16,0 0 0-16,0-5-2 15,-3-11-8-15,0-13-18 16,2-16 5-16,1-17-26 16,0-14-11-16,0-19-59 15,0-6-135-15</inkml:trace>
  <inkml:trace contextRef="#ctx0" brushRef="#br0" timeOffset="126975.16">4759 6063 561 0,'0'0'70'15,"0"0"20"-15,0 0-18 0,0 0-72 16,0 0 0-16,0 0-10 16,44 79 10-16,-14-13 4 15,1 9-2-15,2-3 0 16,-3-8-1-16,-2-13-1 15,-5-13 0-15,-4-14 0 16,-7-13-1-16,-3-9-23 16,3-2 6-16,7-25 10 15,5-14-6-15,0-10-3 16,-9-6 17-16,-12-3 28 16,-3-3 40-16,0 5-20 15,0 5-9-15,0 10-23 16,5 10-16-16,20 12-4 0,6 7 4 15,5 7-3-15,0 5 3 16,1 14-4-16,-6 22 3 16,-8 13-8-16,-7 14 2 15,-8 14 4-15,-7 5 2 16,1 3 1-16,-1-2 1 16,5 0-1-16,7-10 0 15,4-11-6-15,11-15-29 16,13-17-24-16,18-19-7 15,11-11-9-15,9-23-76 16,0-13-134-16</inkml:trace>
  <inkml:trace contextRef="#ctx0" brushRef="#br0" timeOffset="127341.37">5901 6643 167 0,'0'0'222'0,"30"-97"-5"16,-24 51-75-16,-5 0-44 0,-1 6-28 16,-1 8-8-16,-14 5-34 15,-4 8-3-15,4 7-14 16,0 7-11-16,1 5-5 15,-2 0-5-15,-2 22-23 16,-4 11 16-16,-1 9 2 16,5 4 5-16,8 4 7 15,4-1-7-15,6-3 4 16,0-5-6-16,4-10-8 16,13-7-1-16,1-12 4 15,-1-6-2-15,0-6 19 16,5-8 1-16,-4-14 7 15,0-7-5-15,-10-2 6 0,-8-3 31 16,0 1 7 0,-5 5-29-16,-2 9 24 0,4 10-1 15,1 7-41-15,2 2-8 16,3 14-47-16,19 15 14 16,11 12 40-16,5 7 1 15,8 2-12-15,-2-6-8 16,-6-9-27-16,-2-9-61 15,-6-17 2-15,-2-9-1 16,-3-22-134-16</inkml:trace>
  <inkml:trace contextRef="#ctx0" brushRef="#br0" timeOffset="128457.84">6232 6534 625 0,'0'0'212'0,"0"0"-97"15,0 0-76-15,0 0-39 16,0 0-31-16,0 0 8 15,-5 39 23-15,7-3 0 16,1 1 1-16,6-4-1 16,0-7 0-16,3-10-42 15,-3-9-3-15,3-7 10 16,6-1 22-16,1-21 1 16,4-7-65-16,-3-6 77 15,-9 3 13-15,-2 5 78 16,-8 9-50-16,-1 8-1 0,1 5 4 15,-1 5-44-15,7 0-6 16,6 12-75-16,11 9 79 16,7 6 2-16,9 2 0 15,4 0 0-15,2-5 0 16,3-4-3-16,5-11-37 16,10-9 0-16,3-4-34 15,-1-21 50-15,-11-3 17 16,-19 0 7-16,-15-3 28 15,-14 5 39-15,-7-5-1 16,0 4-3-16,-13 5-23 16,-8 7-20-16,6 6-8 15,2 9-12-15,5 0 0 16,1 12-34-16,-5 17 30 0,3 5 0 16,7 4 2-16,2-1-10 15,0-7-13-15,18-7-5 16,9-10-25-16,6-13 8 15,1 0 47-15,0-17 5 16,-4-7 5-16,-13 1 22 16,-11 1 12-16,-6 2 8 15,-1 1-24-15,-19 3-21 16,2 8-7-16,6 1 0 16,6 7 1-16,6 0-1 15,0 0-12-15,1 8-34 0,19 13 11 16,14 6 35-1,12 2 4-15,14-5 0 0,10-5 0 16,11-11-3 0,5-8-1-16,2-5-8 15,-10-20 6-15,-14-1 2 0,-22-3 1 16,-23 2 11-16,-15 1 19 16,-4-1-15-16,-20 0-16 15,-25 5-1-15,-7 5 1 16,-5 10 1-16,14 7-1 15,10 8 0-15,9 28-12 16,8 20 9-16,2 11 1 16,3 13 0-16,6 12 2 15,3 6 0-15,2 0-1 0,0-3 1 16,11-13 0-16,1-16 1 16,-8-20 0-16,-4-20 0 15,0-16 0-15,0-10 5 16,0-10 60-16,-1-23 1 15,-14-17-67-15,3-8-17 16,-3-1-9-16,6 2 16 16,6 2-10-16,3-4-23 15,16 3-36-15,25 3-5 16,15 8 31-16,7 6 19 16,9 9 34-16,-8 7 4 15,-9 8 15-15,-12 8 3 16,-17 7-14-16,-7 0-8 0,-8 9-6 15,-6 15-2-15,-5 8 8 16,0 9 3-16,-14 3-1 16,0-3 2-16,1-9-1 15,5-12-2-15,8-11 0 16,0-9 0-16,0 0 5 16,0-22 51-16,11-17-57 15,8-12-62-15,-4 0 15 16,-5 7-55-16,-8 6-39 15,-2 6-170-15</inkml:trace>
  <inkml:trace contextRef="#ctx0" brushRef="#br0" timeOffset="128728.51">7938 6394 839 0,'0'0'83'15,"0"0"-24"-15,0 0-59 16,0 0-27-16,0 0-34 15,-3 76 61-15,-6-18-34 0,4 4-56 16,5-7-65-16,0-18-188 16</inkml:trace>
  <inkml:trace contextRef="#ctx0" brushRef="#br0" timeOffset="129043.16">7976 6750 861 0,'0'0'58'0,"0"0"2"15,0 0-60-15,0 0-8 16,0 0-39-16,0 0 21 0,21 27 25 16,1-18 1-1,6-1-1-15,3-8 1 0,5 0-2 16,-6-10-3-16,-5-5 5 16,-8 0 8-16,-5 3-5 15,-7 7-3-15,0 1-2 16,-1 4 1-16,6 0-2 15,11 0-45-15,9 0 48 16,16 9 1-16,6-1-1 16,12 1 0-16,11-2-26 15,2-6-45-15,7-1-10 16,0 0-39-16,2-15 0 16,-4-8 0-16,-9-2-59 15</inkml:trace>
  <inkml:trace contextRef="#ctx0" brushRef="#br0" timeOffset="129205.9">9096 6617 223 0,'0'0'175'15,"0"0"-27"-15,-40-83 36 16,10 62-69-16,7 11-45 0,5 7-28 16,4 3-42-16,-7 29-5 15,-7 21-7-15,-7 20 11 16,2 16 1-16,11 11-2 16,16 5-5-16,8 4-32 15,34-2-14-15,20-10-20 16,7-24-130-16,-1-29-181 15</inkml:trace>
  <inkml:trace contextRef="#ctx0" brushRef="#br0" timeOffset="129957.51">10279 6316 859 0,'0'0'12'0,"0"0"-12"15,0 0-54-15,-29 106 54 0,14-44 12 16,-1 3 3-1,2-2-3-15,3-7-5 0,5-11-1 16,1-13-5-16,5-15 0 16,0-12 0-16,0-5 10 15,0-13 63-15,3-18-19 16,15-18-55-16,2-13-41 16,3-4-10-16,-2-4 5 15,-1 5-18-15,4 7 43 16,2 12 21-16,3 8 29 15,-1 15-7-15,-4 12 11 16,-6 11-33-16,0 17-12 0,-12 20-21 16,-6 10 18-1,-5 9 4-15,-26 1 6 0,-8-6 3 16,-1-9-1 0,6-14 3-16,2-11 0 0,9-9 1 15,6-6 2-15,4-2 4 16,6 0-4-16,6 1-3 15,1 2-9-15,1 5-10 16,25 4 17-16,11 8 2 16,11 4 7-16,8 5-2 15,4 5-2-15,1 1-3 16,6-1-3-16,5-10-14 16,4-11-10-16,0-13 20 15,-3-5 4-15,-10-21-5 16,-15-10 7-16,-15-2 1 15,-19-1 23-15,-14 1 51 16,0 5-14-16,-11 9-16 0,-1 7 5 16,6 9-23-16,-1 8-26 15,2 0-4-15,-4 14-30 16,-2 13 28-16,4 11 6 16,1 8-25-16,6 6 11 15,0 3-25-15,19-8-43 16,9-21-55-16,7-21-89 15</inkml:trace>
  <inkml:trace contextRef="#ctx0" brushRef="#br0" timeOffset="130100.16">10902 6285 898 0,'0'0'15'16,"0"0"-15"-16,0 0 0 15,0 0-202-15,0 0 136 16,36 85-53-16,-9-33-74 16</inkml:trace>
  <inkml:trace contextRef="#ctx0" brushRef="#br0" timeOffset="130822.17">11495 6483 706 0,'0'0'130'0,"0"0"-53"0,0 0-42 16,-98-44-35 0,56 44 0-16,-1 22-9 0,-4 17 6 15,0 15-3-15,10 11 2 16,10 10-2-16,20 2 6 16,7-7-11-16,13-14-1 15,13-15 8-15,-3-17 4 16,-8-12 4-16,-8-8-3 15,-6-4 10-15,-1 0 28 16,0 0-12-16,-4 0-27 16,-25 0-7-16,-16-8-49 0,-8-3 18 15,5 1-9-15,12-3-9 16,29-1 22-16,10-5-22 16,44-9-62-16,22-8-35 15,16-6 62-15,9-9 91 16,3-2 62-16,-1-6 56 15,-9-2 3-15,-15 0-14 16,-20 3-39-16,-18 4-4 16,-16 7-40-16,-13 10 12 15,-5 9-4-15,0 11-6 16,0 9-10-16,-8 8-16 16,-7 9-8-16,-6 26-9 15,-13 11 16-15,-4 18 1 16,5 7 0-16,6 4-1 15,15-2-3-15,7 1 3 16,5-5-6-16,0-6-8 0,0-10-8 16,12-12-21-16,8-19-12 15,5-13-23-15,11-9 34 16,4-25 23-16,3-17-61 16,-5-12 11-16,-13-4 72 15,-16 3 78-15,-9 6 14 16,-9 6-53-16,-16 9-31 15,1 14 64-15,12 11-17 16,3 5-5-16,5 4-50 16,-2 7-15-16,-7 21-15 0,-1 13 30 15,0 13 4 1,6 6-4-16,8 4-2 0,0-2-1 16,26-11 0-16,20-15-59 15,20-19-19-15,22-17 15 16,11-12-34-16,1-29-432 15</inkml:trace>
  <inkml:trace contextRef="#ctx0" brushRef="#br0" timeOffset="131346.29">12118 6866 669 0,'0'0'38'15,"0"0"-36"-15,0 0-2 16,0 0-10-16,0 0-5 15,0 0 15-15,59-14 0 16,-18 8-49-16,5-2-125 0</inkml:trace>
  <inkml:trace contextRef="#ctx0" brushRef="#br0" timeOffset="131508.86">12621 6899 670 0,'0'0'118'16,"0"0"-36"-16,0 0-44 16,0 0-33-16,0 0-5 15,0 0-142-15,14-44-21 16,21 45-156-16</inkml:trace>
  <inkml:trace contextRef="#ctx0" brushRef="#br0" timeOffset="131675.28">13150 6919 632 0,'0'0'74'0,"0"0"44"15,0 0-64-15,0 0-40 16,0 0-12-16,0 0 3 16,0-34-5-16,0 34-16 15,0 5-180-15,0 0-61 16</inkml:trace>
</inkml:ink>
</file>

<file path=ppt/ink/ink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5-05-14T13:54:49.388"/>
    </inkml:context>
    <inkml:brush xml:id="br0">
      <inkml:brushProperty name="width" value="0.05292" units="cm"/>
      <inkml:brushProperty name="height" value="0.05292" units="cm"/>
      <inkml:brushProperty name="color" value="#FF0000"/>
    </inkml:brush>
  </inkml:definitions>
  <inkml:trace contextRef="#ctx0" brushRef="#br0">10238 6467 141 0,'0'0'109'0,"0"0"-39"15,0 0 6-15,0 0-9 0,0 0-22 16,0 0 1-16,0 0-1 15,0 0-23-15,0-3 20 16,0 0-8-16,0 1-21 16,0-1 1-16,0 3 12 15,0 0-22-15,0 0-3 16,0 0-1-16,0 0-8 16,0 0-7-16,0 0-8 15,0 0-1-15,0 0 1 16,0 0 19-16,0 0 2 15,0 0 2-15,0 0 0 0,0 0 0 16,0 0 0-16,0 0-1 16,0 0-12-16,0 15 8 15,0 9 5-15,-11 10 1 16,-3 8 0-16,-5 6 1 16,2 3-1-16,-1 2 0 15,5-5-1-15,0-1 1 16,0-4-2-16,3-2 1 15,-2-7 0-15,3-3 0 16,2-6 0-16,0-9 0 16,4-9 0-16,3-4 0 15,0-1 2-15,0-2 24 16,0 0 27-16,0 0-12 16,0 0-17-16,0 0-9 15,0 0-14-15,0 0-1 0,0 0 0 16,0 0 0-1,0 0-1-15,0 0-1 0,0 0-12 16,0 0-20-16,0 1 1 16,0 2-10-16,3 1-41 15,0-4-42-15,2 0-204 16</inkml:trace>
  <inkml:trace contextRef="#ctx0" brushRef="#br0" timeOffset="495.2">9946 6492 182 0,'0'0'94'0,"0"0"11"15,100-60-20-15,-51 32-11 16,3 1-12-16,-2-3-6 16,-1 0-11-16,-9 5-12 15,-3-1-19-15,-2 2 14 16,-6 4-27-16,-4 3 0 15,-9 8-1-15,-9 4-3 0,-5 5-28 16,-2 0-77-16,0 0-29 16,-12 22 103-16,-18 2-43 15,-4-2-243-15</inkml:trace>
  <inkml:trace contextRef="#ctx0" brushRef="#br0" timeOffset="679.94">10370 6360 545 0,'0'0'121'0,"0"0"-14"16,0 0-43-16,0 0-20 0,0 0-32 16,0 0-12-16,0-13-81 15,-12 33-187-15,-9 0-129 16</inkml:trace>
  <inkml:trace contextRef="#ctx0" brushRef="#br0" timeOffset="143585.87">7169 8376 616 0,'0'0'141'0,"0"0"-100"16,0 0-1-16,0 0-22 15,0 0-6-15,0 0-12 16,0 0-5-16,-6 26-5 16,6 0 10-16,0 16 7 15,3 14 7-15,-3 7 15 16,0 4-10-16,-9-4-13 15,-2-5 1-15,-3-10-4 0,2-15 0 16,4-10-3-16,3-11 1 16,4-10 0-16,1-2 5 15,-8-9 6-15,0-24-10 16,-4-15-2-16,-3-13-23 16,12-7 3-16,3-10-1 15,1-4-30-15,23-3-29 16,11-1 23-16,5 7 49 15,3 7 8-15,2 13 6 16,-1 14 16-16,-5 22-9 16,-1 13-13-16,-8 10-2 15,-10 17 0-15,-11 23-4 0,-9 14 6 16,-9 7 0-16,-24 1 5 16,-11-4 0-16,-1-5-4 15,-1-10 2-15,1-10-1 16,11-10-2-16,7-10 4 15,10-10-4-15,10-3 11 16,6 0 35-16,1 0 12 16,0 0-17-16,0 0-9 15,0 0-14-15,12 0-18 16,10 4-2-16,9 18 2 16,5 9 0-16,4 13-1 15,2 7 1-15,-3 9 3 16,5 2-3-16,-2-1-32 0,3-12-75 15,0-19-112 1,5-24-383-16</inkml:trace>
  <inkml:trace contextRef="#ctx0" brushRef="#br0" timeOffset="144002.34">7769 8433 1034 0,'0'0'17'0,"0"0"14"16,0 0-31-16,0 0-10 16,0 0 2-16,-11 107 8 0,26-34 2 15,-5-1 0 1,4-7-1-16,5-13-1 0,0-15-4 16,-3-18-18-16,4-16-7 15,-2-4 0-15,3-34 22 16,-3-16-78-16,-8-11-66 15,-10-1-17-15,-3-1 82 16,-21 0 86-16,-1 5 114 16,6 5-12-16,3 7-19 15,12 14-7-15,4 12-28 16,0 7-24-16,18 10-23 16,6 4-1-16,12 7-6 15,4 25 5-15,5 15 0 0,3 10 1 16,-3 6 7-16,-2-1-5 15,-7-4 2-15,-1-4 0 16,-6-5-4-16,-7-10-6 16,-8-7-42-16,-7-10-56 15,-7-15-143-15</inkml:trace>
  <inkml:trace contextRef="#ctx0" brushRef="#br0" timeOffset="144183.58">7761 8635 589 0,'0'0'282'0,"0"0"-238"0,0 0-39 16,0 0-5-1,0 0-3-15,0 0 3 0,64-23 4 16,-3 15 10-16,15-2-11 16,5 1-3-16,7-2-8 15,-2-1-82-15,-7-3-101 16,-16-1-234-16</inkml:trace>
  <inkml:trace contextRef="#ctx0" brushRef="#br0" timeOffset="144618.08">8552 8310 890 0,'0'0'59'16,"0"0"10"-16,0 0-65 0,0 0-4 15,0 0-14 1,0 0 13-16,-11 121 1 0,19-46 8 16,2 4-2-16,3-4-2 15,2-6-1-15,-1-11-2 16,-1-14 1-16,-3-12-2 15,-2-15-9-15,-6-14-35 16,5-3-60-16,-5-31 25 16,-2-19-580-16</inkml:trace>
  <inkml:trace contextRef="#ctx0" brushRef="#br0" timeOffset="144798.95">8519 8366 460 0,'0'0'189'16,"-17"-77"-34"-16,10 48-79 15,7 9-23-15,0 6-28 0,0 1-10 16,12 3-10-16,4 0-3 16,10 2-2-16,5 1-1 15,5 6 1-15,2 1-4 16,1 0-30-16,-6 5 1 16,-4 12-30-16,-9 2-75 15,-11 1-22-15,-9-1-35 16</inkml:trace>
  <inkml:trace contextRef="#ctx0" brushRef="#br0" timeOffset="144979.97">8490 8500 595 0,'0'0'95'16,"0"0"-33"-16,0 0-26 15,0 0-8-15,0 0 8 16,0 0-25-16,118 6-2 15,-66-11-6-15,8-6-3 16,5-1-92-16,3-2-133 16,-6 1-333-16</inkml:trace>
  <inkml:trace contextRef="#ctx0" brushRef="#br0" timeOffset="145181.19">9145 8935 741 0,'0'0'207'0,"0"0"-206"15,0 0-1-15,0 0 0 16,0 0 7-16,6 97-4 16,-6-61-3-16,0 9-1 15,-16 6-59-15,-3 0-70 16,-1-9-66-16</inkml:trace>
  <inkml:trace contextRef="#ctx0" brushRef="#br0" timeOffset="146066.15">9901 8280 773 0,'0'0'69'15,"0"0"14"-15,0 0-71 0,0 0-12 16,0 0-13-16,0 78 7 16,0-6 6-16,-3 12 1 15,-10 0 13-15,1-3 2 16,0-11-12-16,5-15 0 15,2-16-4-15,4-16 2 16,1-14-2-16,0-6 3 16,0-3 2-16,0-14 21 15,0-24-4-15,-2-17-22 16,-7-9-34-16,-4 0 3 16,-2 0 19-16,2 3-4 15,8 4-6-15,5 3 1 16,14 8 3-16,12 10 16 15,3 10 2-15,-2 9 3 16,-1 9 7-16,0 8-10 0,0 2-1 16,1 18 1-16,-6 6 0 15,2 4-6-15,-9 1-15 16,-11 0-35-16,-3-1 7 16,-5-4 13-16,-21-4 0 15,-6-7 35-15,-6-4 2 16,-5-6-1-16,0-4 41 15,4-1 39-15,8 0-20 16,14 0-3-16,11 0-24 16,6 7-33-16,0 13-6 0,16 8 6 15,13 11 0-15,11 3 5 16,11 0-4-16,5-1 1 16,4-7-2-16,3-3-2 15,1-11-72-15,-3-9-87 16,-10-11-282-16</inkml:trace>
  <inkml:trace contextRef="#ctx0" brushRef="#br0" timeOffset="146599.19">10341 8479 966 0,'0'0'1'0,"0"0"-1"0,0 0-1 16,0 0-11-16,0 0 8 16,8 115 4-16,-8-60 11 15,0-2 0-15,0-12-2 16,0-10-7-16,0-14-1 16,0-9 2-16,1-6-1 15,2-2 0-15,0-12 14 16,2-23-16-16,4-16-4 15,-3-15-46-15,-6-4-9 16,0 0 20-16,0 1 34 0,-3 7 5 16,3 10 5-1,0 7 4-15,9 11 11 0,10 9 4 16,1 9-16-16,5 13-7 16,-1 3-1-16,1 16-2 15,-4 13-3-15,-9 9 1 16,-5 2-5-16,-7 1 6 15,0-1 3-15,-12-4 0 16,-4-5 2-16,0-6-1 16,3-5 1-16,3-4-2 15,6-5 3-15,1 0-3 16,3-5 0-16,0 0 0 16,0 2 3-16,3 3-2 15,13 5 0-15,7 4 1 16,11 4 0-16,4 1 2 0,3 0-2 15,3 0-2 1,0-7-54-16,0-9-138 0,-2-9-379 16</inkml:trace>
  <inkml:trace contextRef="#ctx0" brushRef="#br0" timeOffset="147165.99">10939 8451 989 0,'0'0'0'16,"0"0"0"-16,0 0-31 0,0 0 27 15,0 97 4-15,0-44 4 16,0 0-2-16,0-5 0 16,0-9 2-16,0-15-3 15,0-11 1-15,0-9-1 16,2-4 2-16,9-28-3 15,6-14-11-15,0-13-43 16,-2-8-4-16,-11 5-11 16,-4 1 41-16,0 9 28 15,0 9 1-15,5 12-1 16,2 11 17-16,2 9 45 16,5 7-45-16,3 3-16 15,4 21-2-15,2 13-3 0,-1 8 2 16,-4 3 2-16,1-4 3 15,1-12 2-15,1-14-3 16,6-13-1 0,2-5 4-16,3-22-5 0,1-14-5 15,-5-5 5-15,-7-7 1 16,-11 2 0-16,-6 2 15 16,-4 5 3-16,0 10 4 15,0 10-20-15,0 8-2 16,0 8-1-16,0 3-1 15,2 7-11-15,-1 25-2 16,-1 18 6-16,0 18 7 16,0 12 1-16,0 2 11 15,0 0-4-15,0-5-3 0,12-10-4 16,12-9-33-16,-4-13-79 16,-2-16-168-16</inkml:trace>
  <inkml:trace contextRef="#ctx0" brushRef="#br0" timeOffset="147484.12">10156 9193 675 0,'0'0'111'0,"0"0"-32"15,0 0-71-15,0 0-8 16,0 0-10-16,0 0 10 16,34 5 3-16,33-5 31 15,20 0-8-15,20-17-15 16,11-4-10-16,3-5 2 16,-6 1-2-16,-7 1 0 15,-14 4 2-15,-17 4-2 16,-21 9-1-16,-20 4 0 15,-20 3-35-15,-16 0-63 16,-19 14-123-16,-40 3 12 16</inkml:trace>
  <inkml:trace contextRef="#ctx0" brushRef="#br0" timeOffset="147640.17">10118 9397 302 0,'0'0'95'0,"0"0"56"15,0 0-28-15,82 31-22 16,-18-31-31-16,18 0-33 16,18-5-15-16,9-10-14 15,8-3-8-15,7 0-27 16,-4-4-108-16,-13-4-175 16</inkml:trace>
  <inkml:trace contextRef="#ctx0" brushRef="#br0" timeOffset="147792.83">11303 9224 846 0,'0'0'85'16,"0"0"-58"-16,0 0-27 16,0 0-12-16,0 0-116 15,0 0-127-15</inkml:trace>
  <inkml:trace contextRef="#ctx0" brushRef="#br0" timeOffset="148380.25">7339 9181 587 0,'0'0'122'0,"0"0"-11"16,0 0-58-16,0 0-46 16,0 0-7-16,0 0-8 0,-11 1 4 15,25 7 4 1,11 3 9-16,13-2 4 0,20-4 2 16,25-2 5-16,24-3-14 15,14 0 0-15,6-5-5 16,-6-5-2-16,-11-3-1 15,-11 4-12-15,-23-1 3 16,-18 5-13-16,-20 5-6 16,-18 0-59-16,-20 10-58 15,-27 7-136-15</inkml:trace>
  <inkml:trace contextRef="#ctx0" brushRef="#br0" timeOffset="148580.18">7428 9465 701 0,'0'0'3'0,"0"0"17"16,0 0 17-16,112 0 36 15,-73 0-24-15,7 0-19 16,8-1-13-16,11-7-1 16,4-3-13-16,7 4-3 15,5-3-8-15,1 0-34 16,-3 1-52-16,-5 3-42 15,-9 2-20-15,-13 4-59 16</inkml:trace>
  <inkml:trace contextRef="#ctx0" brushRef="#br0" timeOffset="148690.92">8386 9403 122 0,'0'0'274'0,"0"0"-112"0,-93-1-33 16,56-2-22-16,3 3-44 15,3 0-45-15,-4 9-18 16,-4 14-53-16,-5-2-268 15</inkml:trace>
  <inkml:trace contextRef="#ctx0" brushRef="#br0" timeOffset="150091.8">6847 8243 583 0,'0'0'107'16,"0"0"-88"-16,0 0-1 15,0 0 30-15,0 0-14 16,0 0-21-16,3-40 13 16,1 31-8-16,6-3-3 15,7-2-15-15,8-3-3 16,8-2 3-16,5 1 0 15,3-1-22-15,4-1-74 16,0-2-90-16,7-6-170 16</inkml:trace>
  <inkml:trace contextRef="#ctx0" brushRef="#br0" timeOffset="150830.94">9615 8361 198 0,'0'0'89'0,"0"0"-78"16,0 0-4-16,0 0 8 15,0 0 49-15,0 0 25 0,-1 4 11 16,1-4 15-16,0 0-20 16,0 0-32-16,0 0-19 15,0 0-17-15,0 0-16 16,6-4-9-16,17-10-2 16,16-10-3-16,12 0 0 15,5-1-9-15,1 4-38 16,-2 8-36-16,-4 2-21 15,-9 1-92-15</inkml:trace>
  <inkml:trace contextRef="#ctx0" brushRef="#br0" timeOffset="151450.04">10130 8236 563 0,'0'0'101'15,"0"0"-34"-15,0 0-17 16,0 0-1-16,0 0-18 16,0 0-13-16,-6-5-1 15,6 5-16-15,0 0-1 16,9-2 0-16,13-1-3 16,8-2 3-16,0-1-21 15,2 1 10-15,0-2-24 16,-1 1-13-16,-3 2-53 15,-5 1-23-15,-8-1-150 0</inkml:trace>
  <inkml:trace contextRef="#ctx0" brushRef="#br0" timeOffset="151627.25">10194 8291 472 0,'0'0'179'15,"0"0"-50"-15,0 0-79 16,0 0-50-16,0 0-33 16,0 0-85-16,58 2-52 15,-30-2-294-15</inkml:trace>
  <inkml:trace contextRef="#ctx0" brushRef="#br0" timeOffset="170642.09">15639 6903 503 0,'0'0'110'16,"0"0"-21"-16,0 0-29 16,0 0-35-16,27-82 10 15,-25 66 31-15,1 2-36 16,0 0-2-16,-2-3-3 16,4 3-9-16,-2-3-5 15,1-1-5-15,2-5-1 16,3-3-2-16,-3-4-1 15,0-1 0-15,-4 1-2 16,-2 1 14-16,0 2-13 16,-19 1-1-16,-14 7-2 15,-15 6-3-15,-12 10-6 0,-9 3 8 16,2 18 2-16,15 19 0 16,13 14 0-16,20 13-21 15,19 11 8-15,3 9 9 16,31 3-2-16,9-4 5 15,13-13-3-15,2-19 2 16,-3-12-8-16,-9-11 11 16,-16-9 1-16,-15-9 0 15,-9-5-1-15,-6-2-2 16,0-2-3-16,-14 1 5 16,-17 0-7-16,-16 0 14 15,-12-2-7-15,-8 0 0 0,1-12 0 16,8-12 4-16,12-1-2 15,21-3 4-15,14-1 5 16,11-3-9-16,21-4-2 16,27-7-16-16,17-7-13 15,16-1-1-15,9-1-6 16,4 6-14-16,4 0-11 16,-10 2 5-16,-15 3-24 15,-16 3 67-15,-21 8 13 16,-19 4 9-16,-12 9 87 15,-5 5 69-15,0 7-128 16,0 3-1-16,0 2-8 16,0 7-28-16,-12 22-12 0,-1 18 12 15,-2 12 4 1,6 11-4-16,4 4 1 0,5-6 1 16,0-7 1-16,11-15-3 15,10-21-5-15,1-16-6 16,3-9 6-16,1-27 3 15,-1-18-11-15,-6-11-25 16,-13 1 35-16,-6 6 2 16,-12 5 1-16,-10 11 6 15,1 8-6-15,9 11 0 16,8 11 7-16,4 3-7 16,0 5-3-16,0 15-4 15,12 10 7-15,4 5 0 16,-1-2 0-16,4-6 1 0,-3-9-1 15,-2-9 0-15,0-9 0 16,-1-9 6-16,6-20 5 16,2-10-7-16,-7-5 2 15,-4 2 1-15,-7 3 19 16,-3 6-14-16,0 12-6 16,0 9 2-16,0 9 15 15,0 3-23-15,8 14-11 16,5 21-6-16,4 15 16 15,2 12 1-15,0 11 1 16,4 8 0-16,3-4 3 16,-2-4-4-16,1-17-8 15,-2-20-60-15,-2-19-108 0,-2-17-195 16</inkml:trace>
  <inkml:trace contextRef="#ctx0" brushRef="#br0" timeOffset="170893.36">16740 6378 629 0,'0'0'233'15,"0"0"-231"-15,96 25-1 0,-46 26-1 16,0 17 17-16,-3 8-5 15,-8 8-5 1,-10 11 0-16,-15 1-7 0,-14 3 7 16,-14-1-7-16,-30-5-17 15,-14-16-46-15,-13-15-131 16,-6-29-387-16</inkml:trace>
  <inkml:trace contextRef="#ctx0" brushRef="#br0" timeOffset="171258.97">15092 6336 886 0,'0'0'3'0,"0"0"18"15,0 0 28-15,0 0-49 16,0 0-5-16,0 0-2 16,-106 97 7-16,69 6 2 15,6 17-1-15,11 12 5 16,16 2-5-16,4-9 3 15,15-13-3-15,15-25-1 0,10-22-2 16,13-22-11-16,22-26-45 16,19-17-12-16,12-22-98 15,3-25-188-15</inkml:trace>
  <inkml:trace contextRef="#ctx0" brushRef="#br0" timeOffset="171416.56">15125 7132 833 0,'0'0'0'0,"0"0"-3"15,0 0 2-15,0 0 1 16,0 0-1-16,0 0-5 16,107 70-36-16,-61-69-59 15,-1-1-131-15</inkml:trace>
  <inkml:trace contextRef="#ctx0" brushRef="#br0" timeOffset="174223.69">3231 10183 634 0,'0'0'95'0,"0"0"-35"15,0 0-5-15,0-90 0 16,0 73-33-16,0 3-2 16,0 3 0-16,-3 5 22 15,0 4-16-15,1 2-5 16,2 0-21-16,-5 11-13 16,-1 30-7-16,-6 25 20 0,-6 26 4 15,4 13-1 1,0 1-3-16,3-7-30 0,5-10-8 15,6-15-30-15,0-17-76 16,0-21-125-16</inkml:trace>
  <inkml:trace contextRef="#ctx0" brushRef="#br0" timeOffset="174570.89">3339 10216 740 0,'0'0'195'0,"0"0"-147"16,0 0-29-16,0 0-19 15,0 0-17-15,0 0 14 0,28 49 3 16,-4-6 3-16,4 4-3 16,6-1-3-16,6-10-16 15,1-12-15-15,5-15-5 16,2-9 15-16,-3-9-22 15,-3-16-19-15,-13-8-4 16,-11-1 32-16,-18-4 37 16,0 1 44-16,-31 0 60 15,-16 2-26-15,-14 6-21 16,-7 2-23-16,2 8-17 16,15 7 4-16,17 4-11 15,21 8-10-15,13 5-8 16,17 23-151-16,31 2 13 0,17-5-166 15</inkml:trace>
  <inkml:trace contextRef="#ctx0" brushRef="#br0" timeOffset="174733.94">4199 10498 916 0,'0'0'124'15,"0"0"-63"-15,0 0-13 16,0 0-48-16,0 0-16 16,0 0-93-16,-21-31-137 0</inkml:trace>
  <inkml:trace contextRef="#ctx0" brushRef="#br0" timeOffset="181564.42">2936 10689 538 0,'0'0'86'16,"0"0"62"-16,0 0-87 15,0 0-38-15,0 0 4 16,0 0 0-16,0-74-13 15,-2 68-2-15,0-3-3 16,2 3 8-16,0 1-2 16,-1 1-2-16,1 1 0 15,0 3-2-15,0-2-3 16,0 1-5-16,0-5-3 0,21-8-6 16,21-10 3-16,24-14 3 15,17-12 0-15,11-8 0 16,-3-1 0-16,0 4 0 15,-8 7 1-15,-8 6 0 16,-5 4-1-16,-7 4 2 16,-11 7-2-16,-10 8 0 15,-17 8-4-15,-14 6-15 16,-8 4 4-16,-3 1-9 16,-26 6-12-16,-16 20-31 15,-14 10-24-15,1 5-49 16,11-5-67-16</inkml:trace>
  <inkml:trace contextRef="#ctx0" brushRef="#br0" timeOffset="181948.1">2930 10816 456 0,'0'0'138'15,"0"0"-59"-15,0 0-55 0,0 0-24 16,0 0 2-16,0 0-2 16,-3 23 12-16,28-18 21 15,14-5 4-15,24 0-7 16,23-15 3-16,24-20-15 15,14-12 2-15,6-6-14 16,3-3 5-16,-9-2-7 16,-16 4 0-16,-15 4-2 15,-27 9 10-15,-22 9-5 16,-18 10 6-16,-16 13-6 16,-7 4 2-16,-3 5-9 15,0 0-1-15,-9 7-18 0,-25 22-59 16,-14 7-60-1,-10-1-98-15</inkml:trace>
  <inkml:trace contextRef="#ctx0" brushRef="#br0" timeOffset="182342.9">2906 10430 446 0,'0'0'49'0,"0"0"42"0,0 0-27 16,0 0-19-16,0 0-43 15,0 0 4-15,46-53 7 16,2 34 7-16,4-3 9 16,3-6-5-16,0-5-5 15,-1-2 1-15,0-2 0 16,-5 2-5-16,-7 4 10 16,-8 6-13-16,-13 6-4 15,-7 10-4-15,-10 4-3 16,-4 5-1-16,0 0-19 0,-11 14-56 15,-29 23-55 1,-24 12 37-16,-12 8-112 0</inkml:trace>
  <inkml:trace contextRef="#ctx0" brushRef="#br0" timeOffset="182562.99">2958 10615 421 0,'0'0'82'15,"104"-4"-9"-15,-33-10-4 16,16-4-32-16,6-6-11 16,1-6 2-16,-5-2 4 15,-8-4-14-15,-11 2-2 16,-9 8-7-16,-17 6-9 0,-16 10-2 16,-19 10-34-16,-9 0-77 15,-28 29-3-15,-26 8 41 16,-21 6-188-16</inkml:trace>
  <inkml:trace contextRef="#ctx0" brushRef="#br0" timeOffset="182748.81">3125 10771 178 0,'0'0'199'0,"0"0"-121"16,0 0 9-16,91-7-14 15,-44-8-22-15,9-7-27 0,7-2 4 16,1-3-4-1,0-1-2-15,-1 1-13 0,-5 5-9 16,-9 3 0-16,-15 7-41 16,-19 12-36-16,-15 0-136 15,-19 11-209-15</inkml:trace>
  <inkml:trace contextRef="#ctx0" brushRef="#br0" timeOffset="200649.91">3303 10165 157 0,'0'0'27'15,"0"0"15"-15,0 0 20 16,0 0 6-16,0 0-24 0,0 0 17 15,0 0-28-15,-11-22-18 16,10 19 3-16,1 2-14 16,0-3-3-16,0 1 1 15,0 1 3-15,0-1-5 16,0 2-4-16,0 0-12 16,0 1-11-16,0-2 1 15,0 1 14-15,0-1-23 16,1-3 18-16,5 0 6 15,-1-2 8-15,3 0 2 16,-2 1 1-16,-4 0 0 16,1 1 3-16,0 1 9 15,-3 1 3-15,0 3 15 16,0-1-15-16,0-1-12 0,3 0 0 16,-3-3 9-16,5 0-6 15,1-2-6-15,-2 2 1 16,-1 0 0-16,-3 5 22 15,0 0 8-15,0 0 0 16,0 0-15-16,0 0-16 16,0 0-4-16,0 13-4 15,-10 11 8-15,-7 8 0 16,-2 6 3-16,-5 3-2 16,3 4-1-16,-6 4 1 15,0 8 0-15,-3 2 1 16,-1-2 0-16,3-2-1 0,4-10 0 15,9-7 0-15,0-5-2 16,6-8 2-16,3-4-1 16,6-7 0-16,0-4 0 15,0-5-4-15,0-5-44 16,0 0-42-16,14 0-14 16,0-20-151-16</inkml:trace>
  <inkml:trace contextRef="#ctx0" brushRef="#br0" timeOffset="201086.56">3493 10069 160 0,'0'0'45'0,"0"0"62"16,0 0-15-16,0 0-42 15,0 0 17-15,0 0-13 0,0-21-23 16,0 21-15-16,0 0-3 15,0 0-3-15,-2 0-10 16,-6 8-4-16,-5 13-1 16,-7 15 6-16,-3 8-1 15,-4 9 13-15,-2 8-6 16,-3 8-6-16,0 4 11 16,1-5-4-16,3-4-7 15,5-9 4-15,1-7-4 16,4-7-1-16,6-7-41 15,6-13-38-15,6-14-64 16,0-7-142-16</inkml:trace>
  <inkml:trace contextRef="#ctx0" brushRef="#br0" timeOffset="201477.83">3700 10109 78 0,'0'0'319'0,"0"0"-200"15,0 0-70-15,0 0-38 16,0 0-2-16,0 0-9 0,0-3 1 15,0 3-2 1,0 0-2-16,0 0-4 0,0 1-1 16,-8 19 3-16,-11 12 5 15,-11 10 6-15,-9 15 15 16,-6 16 22-16,-7 11-9 16,0 5-27-16,1-4-2 15,9-10-2-15,13-15-2 16,9-11-1-16,8-15-4 15,8-12-25-15,4-12-27 16,0-10-42-16,22-25-41 16</inkml:trace>
  <inkml:trace contextRef="#ctx0" brushRef="#br0" timeOffset="201862.23">3777 10137 252 0,'0'0'133'0,"0"0"-49"16,0 0-44-16,0 0-23 15,0 0-11-15,0 0-2 0,1-2-2 16,-1 2-2-16,0 0 0 16,0 0-9-16,-1 9-4 15,-15 18 13-15,-11 14 15 16,-6 17 48-16,-7 15-30 16,-2 7-23-16,-3 5 13 15,5-6-13-15,4-9-9 16,2-9 2-16,11-15-3 15,4-8-14-15,10-16-40 16,9-17-30-16,0-10-42 16,17-31-201-16</inkml:trace>
  <inkml:trace contextRef="#ctx0" brushRef="#br0" timeOffset="202227.96">3968 10135 119 0,'0'0'38'0,"0"0"-7"16,0 0 6-16,0 0 39 0,0 0 4 15,0 0-26-15,21-26-23 16,-21 26-9-16,-3 1-19 16,-12 16-1-16,-6 10 4 15,-9 14 22-15,-7 15 28 16,-6 17-35-16,-8 9 0 16,0 9-9-16,2-6-8 15,7-7 0-15,7-15-4 16,10-13-7-16,9-18-24 15,9-15-14-15,7-17-16 16,0-6-64-16,20-30-131 16</inkml:trace>
  <inkml:trace contextRef="#ctx0" brushRef="#br0" timeOffset="202502.66">4039 10240 306 0,'0'0'150'16,"0"0"-62"-16,0 0-15 16,0 0-35-16,0 0-20 15,0 0-13-15,-41 51-1 0,14-9 1 16,-6 14 5-1,-6 5-8-15,-5 1 1 0,3-2 1 16,7-11-3-16,6-10-1 16,10-10-32-16,9-12-48 15,9-13-45-15,0-4-110 16</inkml:trace>
  <inkml:trace contextRef="#ctx0" brushRef="#br0" timeOffset="202742.13">4093 10302 499 0,'0'0'123'16,"0"0"-68"-16,0 0-31 0,0 0-13 16,0 0-9-1,0 0-1-15,-31 51-1 0,14-13 1 16,-8 7 5-16,-2 3-4 15,-1 0 1-15,-2-4-3 16,0-3-9-16,2-7-47 16,4-6-37-16,6-13-30 15,15-13-129-15</inkml:trace>
  <inkml:trace contextRef="#ctx0" brushRef="#br0" timeOffset="202959.66">4156 10308 447 0,'0'0'126'0,"0"0"-65"15,0 0-23-15,0 0-22 16,0 0-9-16,-56 90 0 16,36-48-3-16,-4 4-1 15,7-4 0-15,-2-2 1 16,3-4-4-16,4-6-24 15,3-10-74-15,9-14-38 16,0-6-217-16</inkml:trace>
  <inkml:trace contextRef="#ctx0" brushRef="#br0" timeOffset="203140.85">4244 10358 512 0,'0'0'118'0,"0"0"-53"15,0 0-28-15,0 0-19 16,0 0-5-16,-72 74-7 16,48-32-3-16,-1 6-2 15,2-2-1-15,1-4-46 16,0-12-133-16,2-13-262 16</inkml:trace>
  <inkml:trace contextRef="#ctx0" brushRef="#br0" timeOffset="203509.43">3840 10165 212 0,'0'0'8'0,"0"0"79"16,0 0-2-16,0 0 17 16,0 0-7-16,0 0 24 15,22-64-71-15,-22 62-9 0,0 2-13 16,0 0-13-16,-3 0-13 16,-6 2-10-16,-6 26-2 15,-10 16 11-15,-13 20 1 16,-5 17 1-16,-2 7 0 15,1 6 3-15,2-9-4 16,3-8-4-16,5-13-78 16,8-21-26-16,10-19-26 15,13-24-6-15,3-4-114 16</inkml:trace>
  <inkml:trace contextRef="#ctx0" brushRef="#br0" timeOffset="203829.45">3647 10151 360 0,'0'0'110'0,"0"0"-49"16,0 0 16-16,0 0 24 16,0 0-77-16,0 0-24 0,-43 9-4 15,26 34 4-15,-11 19 0 16,-8 16 2-16,-5 9 0 16,-1-3-1-16,2-11 2 15,3-12-3-15,10-16-14 16,5-12-35-16,6-13-17 15,9-19-26-15,7-4-68 16</inkml:trace>
  <inkml:trace contextRef="#ctx0" brushRef="#br0" timeOffset="204024.02">3468 10254 423 0,'0'0'130'15,"0"0"-107"-15,0 0 5 16,0 0-1-16,0 0 1 16,0 0-21-16,-60 90-4 15,49-50 0-15,0 8-3 16,-4 7 0-16,-1-3-82 16,-2-18-170-16</inkml:trace>
  <inkml:trace contextRef="#ctx0" brushRef="#br0" timeOffset="-171973.17">2214 4998 372 0,'0'0'102'0,"0"0"33"15,0 0-35-15,0 0-21 16,0 0-17-16,0 0-19 0,0 0-16 16,0-3-5-1,0 3-5-15,0 0-12 0,0 0-5 16,0 1-7-16,0 12-3 16,7 7 5-16,1 10 4 15,4 6-1-15,-2-2 1 16,2-1 0-16,0-10 1 15,6-7 0-15,4-12-1 16,11-4 3-16,15-32-2 16,26-20 5-16,20-18-5 15,8-6-17-15,-4 4-37 16,-11 7-35-16,-19 14-29 16,-32 10-59-16</inkml:trace>
  <inkml:trace contextRef="#ctx0" brushRef="#br0" timeOffset="-171522.88">2026 6416 643 0,'0'0'124'0,"0"0"-26"15,0 0-98-15,0 0-2 16,0 0-61-16,0 0 24 15,0 46 39-15,18-8 1 16,-2 3 4-16,2 2-3 16,-1-1 0-16,2-3 3 15,-1-11-4-15,-5-10-1 16,0-11 2-16,1-7 5 16,19-14 18-16,16-28 27 15,23-21-35-15,16-10-17 0,3 0 0 16,0 2-10-1,-11 10-21-15,-5 6-89 0,-8-1-118 16,-7 3-243-16</inkml:trace>
  <inkml:trace contextRef="#ctx0" brushRef="#br0" timeOffset="-171372.49">2831 6266 340 0,'0'0'316'0,"0"0"-316"0,0 0-17 16,0 0-61-16,0 0 20 15,0 0-99-15</inkml:trace>
  <inkml:trace contextRef="#ctx0" brushRef="#br0" timeOffset="34507.61">8672 8238 60 0,'0'0'100'0,"0"0"-21"16,0 0 7-16,0 0-13 15,0 0-34-15,0 0-24 0,0 0-2 16,-4-42 3-16,4 37-5 15,0 0 16-15,0 1-14 16,-2 1 0-16,2 1 2 16,-2 1-9-16,2-1-3 15,0 2-3-15,-1 0-6 16,-3 0-28-16,-1 0 3 16,-2 0-1-16,1 0 9 15,-1 0 12-15,5 0 1 16,-1 3 9-16,1-2-5 15,-1 3-7-15,-2 1 8 16,-1 2-3-16,-3 0-4 0,1 0-48 16,-1-1-8-1,3-2 31-15,3-4 37 0,-1 1 0 16,4-1 29-16,-3 0 39 16,0 0-21-16,-1 0-2 15,2 0 22-15,-2-3-36 16,1 1-3-16,-2-2 6 15,2 1-21-15,0 0-2 16,0 0 3-16,3 1 9 16,0 2 10-16,0 0-10 15,0-2-12-15,0 2-7 16,0 0-4-16,0 0 0 16,0 0 0-16,0 0 7 0,0 0 10 15,0 0-7 1,0 0-6-16,0 0-3 0,0 0-1 15,0 0-1-15,0 0-1 16,0 0 2-16,12 0 0 16,4 0 1-16,4 0 0 15,7 0 0-15,6 0-1 16,5 0 1-16,4 0 2 16,0-6-2-16,1 1 0 15,-3-3 2-15,-4 0-2 16,-6 1 1-16,-8 0 2 15,-9 2-4-15,-2 2 0 16,-5 1 0-16,-3 0-1 16,-1 2 0-16,-2 0 0 0,0 0 2 15,0 0-2 1,0 0 0-16,3 0-1 0,0 0-1 16,2 0 2-16,1 0 1 15,0 0 0-15,-1 0 0 16,1 4 0-16,-3-3 0 15,1-1 1-15,-4 0-1 16,2 0 0-16,-1 0 3 16,-1 0 4-16,0 0 7 15,0 0 23-15,0 0-8 16,0 0-10-16,0 0-13 16,0 2-4-16,0-2-2 15,0 0 0-15,0 2-5 0,0 1 0 16,0 6-3-16,0-1 7 15,0 4 2-15,-1-1-1 16,-4 0 0-16,4-3 0 16,0 1 0-16,1-2 0 15,0 0 0-15,-2 0 0 16,1-2 1-16,1 2-2 16,-2-2 1-16,2-1 0 15,-3 0-12-15,3 3-10 16,0-2-2-16,0-1-1 15,-2 4-11-15,1-3 23 16,-1 2-5-16,1-2 3 0,-2 5-14 16,-9 5-20-1,-4 2-27-15,-11-1-175 0</inkml:trace>
</inkml:ink>
</file>

<file path=ppt/ink/ink8.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39306" units="1/cm"/>
          <inkml:channelProperty channel="T" name="resolution" value="1" units="1/dev"/>
        </inkml:channelProperties>
      </inkml:inkSource>
      <inkml:timestamp xml:id="ts0" timeString="2021-11-01T13:41:22.603"/>
    </inkml:context>
    <inkml:brush xml:id="br0">
      <inkml:brushProperty name="width" value="0.05292" units="cm"/>
      <inkml:brushProperty name="height" value="0.05292" units="cm"/>
      <inkml:brushProperty name="color" value="#FF0000"/>
    </inkml:brush>
  </inkml:definitions>
  <inkml:trace contextRef="#ctx0" brushRef="#br0">15528 2431 0</inkml:trace>
  <inkml:trace contextRef="#ctx0" brushRef="#br0" timeOffset="5418.12">15528 2431 0</inkml:trace>
</inkml:ink>
</file>

<file path=ppt/ink/ink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5-05-14T14:04:36.505"/>
    </inkml:context>
    <inkml:brush xml:id="br0">
      <inkml:brushProperty name="width" value="0.05292" units="cm"/>
      <inkml:brushProperty name="height" value="0.05292" units="cm"/>
      <inkml:brushProperty name="color" value="#FF0000"/>
    </inkml:brush>
  </inkml:definitions>
  <inkml:trace contextRef="#ctx0" brushRef="#br0">6506 6232 155 0,'0'0'185'16,"0"0"-67"-16,0 0-49 15,0 0-15-15,0 0 3 16,0 0-31-16,0-81 11 0,0 68 10 16,0 0-24-16,0 1 16 15,0 3-3-15,0 1-14 16,0 5-10-16,0 0 4 15,0 2-9-15,0 1-2 16,-1 0-3-16,1 0-2 16,0 0-1-16,0 0-6 15,0 1-11-15,0 16-10 16,6 9 28-16,6 10 0 16,0 2 1-16,-3 4-1 15,0-6 0-15,1-7-3 0,-2-7-7 16,1-8 1-1,5-9 2-15,15-5 7 0,22-24 6 16,34-25-2-16,28-18-4 16,20-10-9-16,4 1 5 15,-7 4 3-15,-11 6 1 16,-10 3 1-16,-17 8-1 16,-17 11 3-16,-21 12-3 15,-22 12-1-15,-19 10 1 16,-9 7 2-16,-4 3-2 15,0 0-21-15,-1 7-136 16,-18 13 55-16,-7 9 23 16,-1 2-28-16,6-10-181 15</inkml:trace>
  <inkml:trace contextRef="#ctx0" brushRef="#br0" timeOffset="157.75">7824 5862 476 0,'0'0'96'16,"0"0"-12"-16,0 0-8 15,0 0-28-15,0 0-48 16,0 0-22-16,-5 10-130 16,-5 1-107-16</inkml:trace>
  <inkml:trace contextRef="#ctx0" brushRef="#br0" timeOffset="153981.75">634 7908 62 0,'0'0'82'0,"0"0"-45"16,0 0-30-16,0 0 30 15,0 0 11-15,0 0 5 16,0 0-26-16,0-11-4 16,0 9 3-16,0 1 8 15,0-3-5-15,0 1-9 16,0-1 15-16,0 0-6 16,0 0-2-16,0-1 4 15,0 0-16-15,0 1 2 16,0 0-3-16,0 0 15 0,0 4-16 15,0-3-4-15,0 3 6 16,0 0-15-16,0 0-10 16,0 6-11-16,0 12 19 15,6 13-2-15,3 7 1 16,-1 8 3-16,-2 0 0 16,2-6 0-16,1-8 2 15,-1-15-2-15,-3-10 0 16,5-7 3-16,10-16 10 15,18-26 52-15,16-22-41 0,17-10-22 16,4-5-2 0,7 0 1-16,-4 4-1 0,-4 4 4 15,-2 7-2-15,-8 9 1 16,-6 10 3-16,-12 13-5 16,-13 10-1-16,-11 9 0 15,-10 8-1-15,-4 5-8 16,-4 0-64-16,-4 15-4 15,0 8 4-15,-4 8-7 16,-14-6-69-16,-3-7-149 16</inkml:trace>
  <inkml:trace contextRef="#ctx0" brushRef="#br0" timeOffset="154151.38">1311 7677 201 0,'0'0'170'16,"0"0"-98"-16,0 0 6 16,0 0-17-16,0 0-43 15,0 0-18-15,-13 9-82 16,20 0-33-16,4-2-89 16</inkml:trace>
  <inkml:trace contextRef="#ctx0" brushRef="#br0" timeOffset="-204284.75">800 9075 201 0,'0'0'59'16,"0"0"9"-16,0 0-24 15,0 0 1-15,0 0-7 0,0 0 5 16,0 0-10 0,0 0 6-16,-32-39-16 0,28 31 16 15,2 1-22-15,1-2 20 16,-5 1-2-16,2 1 24 16,2 2-19-16,-1 0-24 15,3 5-7-15,0 0-3 16,0 0-5-16,0 0-1 15,0 0-2-15,0 0-8 16,0 5-20-16,0 15 14 16,9 11 13-16,3 13 3 15,0 13 1-15,3 7-1 16,-3 3 1-16,-2-6-1 16,2-11 1-16,-1-18-1 15,2-14-2-15,-1-15 2 0,12-4 0 16,12-43 6-1,24-26 12-15,17-22-13 0,11-11-5 16,8 10-2-16,0 10-4 16,-5 13 2-16,-13 9 3 15,-17 14 1-15,-12 13 0 16,-19 14 0-16,-15 10-3 16,-6 6 2-16,-8 4-6 15,-1 0-38-15,0 6-54 16,-19 22 77-16,-9 13-10 15,-5 3-88-15,0-3-174 16</inkml:trace>
  <inkml:trace contextRef="#ctx0" brushRef="#br0" timeOffset="-204097.65">1535 8939 375 0,'0'0'108'16,"0"0"5"-16,0 0-50 15,0 0-63-15,0 0-100 16,0 0-144-16,-15 8 4 16</inkml:trace>
  <inkml:trace contextRef="#ctx0" brushRef="#br0" timeOffset="-159760.71">743 10701 135 0,'0'0'73'0,"0"0"4"0,0 0-28 15,0 0-18-15,0 0-5 16,0 0-4-16,0 0-1 16,0-24-5-16,0 21 16 15,0 0 2-15,0 0-19 16,0 2-2-16,0-1 3 15,0 2-1-15,0 0-5 16,0 0-7-16,0 0 3 16,0 0 0-16,0 0 9 15,0 0 7-15,0 0 0 16,0 0 0-16,0 0 8 16,0-1 7-16,0 1-6 0,0 0-14 15,0 0-4-15,0 0-12 16,0 0-1-16,0 0-14 15,3 3-9-15,8 11 21 16,3 8-2-16,0 10 0 16,-1 2 1-16,-2 4 1 15,-1 1 1-15,2-7 1 16,-3-5 0-16,0-7-1 16,1-7 1-16,-2-5 0 15,1-4 0-15,6-4 5 16,1 0-2-16,8-8 5 15,6-14-2-15,9-9-3 16,5-8 0-16,0-6-3 16,2-3 4-16,-3-1 4 15,-3 6 4-15,-7 4 6 0,-5 6 0 16,-6 3 0-16,-6 6-7 16,-1 0-11-16,0 6 0 15,-6 2-1-15,0 5-20 16,-5 8-19-16,-3 3 1 15,-1 0-67-15,0 7-145 16,0 12 150-16,-16 5-116 16</inkml:trace>
  <inkml:trace contextRef="#ctx0" brushRef="#br0" timeOffset="-159583.68">1192 10715 317 0,'0'0'215'16,"0"0"-108"-16,0 0-38 16,0 0-1-16,0 0-39 15,0 0-13-15,-13-12-16 16,13 12-5-16,0 0-64 16,0 0-119-16,4 0-70 15</inkml:trace>
  <inkml:trace contextRef="#ctx0" brushRef="#br0" timeOffset="-131707.61">1777 12676 195 0,'0'0'74'0,"0"0"1"16,0 0-18-16,0 0-18 16,0 0 17-16,0 0-23 0,0 0 6 15,0-39-11-15,0 36-3 16,0 1 3-16,0 0-11 15,0 1 5-15,0 1 7 16,0 0-12-16,0 0-14 16,0 0-3-16,0 0-3 15,0 0-2-15,0 0-8 16,0 8 0-16,7 12 10 16,5 6 0-16,-3 7 3 15,5 3 0-15,-5-1 7 16,1-4-3-16,-1-7-3 15,1-4 0-15,-2-6-1 16,2-2 0-16,0-6 0 0,1-2 0 16,0-4 0-16,8 0 0 15,3-7-2-15,8-17 1 16,3-8-3-16,6-11 0 16,1-6 4-16,3-7 1 15,-4 1 2-15,-3 6 13 16,-8 8 14-16,-10 11-11 15,-3 10 14-15,-5 6-12 16,-5 8-4-16,-2 1-17 16,-2 5 0-16,0 0-44 15,-1 3-85-15,0 14 45 16,0 4 9-16,0-1-55 16,-12-3-118-16</inkml:trace>
  <inkml:trace contextRef="#ctx0" brushRef="#br0" timeOffset="-131551.41">2191 12690 344 0,'0'0'112'0,"0"0"-26"16,0 0-19-16,0 0-21 15,0 0-46-15,0 0-5 16,-3-3-136-16,8-2-106 15</inkml:trace>
  <inkml:trace contextRef="#ctx0" brushRef="#br0" timeOffset="-129392.11">15310 12276 485 0,'0'0'91'15,"0"0"6"-15,0 0-47 0,0 0-28 16,0 0 10-16,0 0-29 16,7-29 26-16,-7 28-8 15,0 1-6-15,0 0-9 16,0 0-3-16,0 0 0 16,0 0-3-16,0 0 0 15,-3 0-2-15,-7 0 2 16,-10 5-3-16,-9 9-2 15,-13 6 5-15,-9 7 0 16,-5 8 0-16,-1 9-3 16,9 8 2-16,8 6 0 15,9 7 1-15,10-4-2 16,12 0 1-16,9-3 2 16,3-4-1-16,24-9 0 15,14-14 0-15,13-14 0 0,19-16-3 16,12-1-23-16,3-13-35 15,-7-9-12-15,-14-3-63 16,-17-5-202-16</inkml:trace>
  <inkml:trace contextRef="#ctx0" brushRef="#br0" timeOffset="-128843.78">15526 12316 610 0,'0'0'101'15,"0"0"17"-15,0 0-66 16,0 0-11-16,0 0-34 15,0 0-7-15,-7-28-11 16,7 45 8-16,0 8 3 16,4 11 1-16,4 10 2 15,1 6 2-15,-2 5-3 16,-1-4 0-16,-2-6 1 16,3-8-2-16,3-7-1 15,5-12-17-15,7-10-14 16,6-8 0-16,1-2 16 0,-1-9-2 15,-5-14 12-15,-6-13 5 16,-4-8 2-16,-5-9 2 16,-6-6 20-16,-2-2 1 15,0 5 1-15,-7 8 1 16,2 12-8-16,2 17-1 16,1 10-10-16,2 7-8 15,0 2-7-15,0 0-22 16,0 17-2-16,0 7 30 15,3 5-3-15,1 4 4 0,-3 6 0 16,4 1 0 0,6-2-1-16,6-4-13 0,8-10-38 15,11-9-34-15,9-15-85 16,3-3-293-16</inkml:trace>
  <inkml:trace contextRef="#ctx0" brushRef="#br0" timeOffset="-127810.47">18190 11672 488 0,'0'0'66'15,"0"0"42"-15,0 0-48 16,6-82-29-16,-24 72-16 15,-10 2-15-15,-12 5 0 16,-11 3-5-16,0 0 0 16,0 4 5-16,9 13-1 15,7 5 0-15,11 6-6 16,8 5 5-16,13 8-3 0,3 0 4 16,7 1-1-16,22-3 2 15,6-3 1-15,7-4 3 16,-3-1-1-16,-6-4-1 15,-14-3-2-15,-12-3-1 16,-7-2-1-16,-10 1 2 16,-25 2 3-16,-11 0-2 15,-9-2-1-15,-7-1-26 16,-1-8-33-16,5-5 4 16,17-6 18-16,22 0 2 15,19-3 15-15,27-11-81 16,27-5-240-16</inkml:trace>
  <inkml:trace contextRef="#ctx0" brushRef="#br0" timeOffset="-127095.05">18475 11562 636 0,'0'0'124'15,"0"0"-12"-15,0 0-59 16,0 0-28-16,0 0-25 16,0 0-8-16,-6-19 2 15,6 36 6-15,8 8 3 16,-3 8-3-16,-5 13 3 15,0 8-2-15,0 2 3 0,-7-1-4 16,1-5-9-16,6-11-24 16,0-10-8-16,22-7 6 15,20-11 10-15,10-5 0 16,6-6 14-16,-2 0 11 16,-5-10 4-16,-7-10-1 15,-10-6 20-15,-5-8 27 16,-14-4-4-16,-8-6-2 15,-7 1-22-15,0-1-5 16,-6 3-13-16,-10 5-1 16,-4 8-3-16,1 4-1 15,4 8 0-15,0 6-3 16,6 5-3-16,2 3-3 0,2 2-3 16,2 3-15-1,-1 15 15-15,3 6 11 0,1 5-1 16,1 0 1-16,18-1 2 15,6-3 1-15,8-7 1 16,8-3 0-16,11-11 0 16,6-4-2-16,2 0 0 15,-3-11-11-15,-8-7-47 16,-14-1-99-16,-17-2-200 16</inkml:trace>
  <inkml:trace contextRef="#ctx0" brushRef="#br0" timeOffset="-124180.74">8207 2730 262 0,'0'0'112'16,"0"0"-13"-16,0 0-37 16,0 0-10-16,0 0 35 15,0 0-45-15,0 0 7 0,4-62 7 16,-4 52-18-1,0 3-5-15,0-1-10 16,0 2 1-16,0 3-7 16,0 3-11-16,0 0-4 0,0 0-2 15,0 0-3-15,0 0-2 16,0 1-16-16,0 22-25 16,0 10 46-16,0 14 0 15,-3 11-1-15,-7-1 1 16,-6 2 0-16,5-4 0 15,1-7-5-15,4-11 5 16,3-8-5-16,3-10-3 16,0-9 0-16,20-4-4 15,10-6 2-15,12 0 6 16,10-6-10-16,5-8-36 16,3 5-15-16,-10-2 4 15,-3 2-23-15,-7-1-25 0,-4-2-92 16</inkml:trace>
  <inkml:trace contextRef="#ctx0" brushRef="#br0" timeOffset="-123916.16">8150 2578 507 0,'0'0'144'0,"0"0"-88"16,0 0 16-16,-3-83-13 16,8 69-46-16,17 2-13 15,9-1 0-15,11 2 0 16,10 0 0-16,5 3 0 16,9 5-4-16,-2 1-26 15,-1 2-32-15,-10 0-27 16,-14 5-15-16,-18 8-38 15,-21 1-117-15</inkml:trace>
  <inkml:trace contextRef="#ctx0" brushRef="#br0" timeOffset="-123412.57">8034 2793 187 0,'0'0'30'0,"0"0"72"16,0 0 3-16,91 43-35 15,-28-41-28-15,14-2-24 16,21-6 2-16,11-13-12 16,-3-5-1-16,-10 2-2 15,-13 2-4-15,-22 3 0 16,-19 5 2-16,-18 3-3 16,-15 2 4-16,-9 2 56 15,-9 2 3-15,-20 1-63 16,-6 2 0-16,2 0 1 15,6 17-1-15,11 6-6 0,4 4 0 16,6 3 3-16,6 3 1 16,0-2 2-16,15-3-1 15,7-9-4-15,8-8-12 16,6-10 9-16,-1-1 8 16,0-7 6-16,-11-10 6 15,-9-1 36-15,-9-3-7 16,-6-3-14-16,0 1-1 15,-6 2-12-15,-15 4-13 16,-4 8-2-16,4 6-4 16,9 3 2-16,7 8-9 15,5 17-16-15,0 9 26 16,21 4-1-16,13 3 0 16,8-5-11-16,10-5 6 15,4-12-28-15,0-14-23 0,1-5-12 16,-3-14-25-16,-2-17-135 15</inkml:trace>
  <inkml:trace contextRef="#ctx0" brushRef="#br0" timeOffset="-123114.7">9126 2680 712 0,'0'0'56'15,"0"0"48"-15,0 0-104 16,0 0-18-16,0 0 16 0,0 0 1 15,39 104 1-15,-23-63 1 16,-2-3-1-16,0-7 0 16,-2-6 1-16,-2-7 0 15,-5-9 0-15,-5-7 0 16,0 0 3-16,0-2-2 16,5-8 5-16,2-20-7 15,1-8-78-15,0-6 56 16,-2 0 22-16,3 3 39 15,5 3-7-15,7 8-15 16,10 7-17-16,11 8-23 16,8 9-64-16,3 4-67 15,-5 0-127-15</inkml:trace>
  <inkml:trace contextRef="#ctx0" brushRef="#br0" timeOffset="-122749.19">9608 2738 839 0,'0'0'51'0,"0"0"-51"16,0 0-20-16,0 0 20 16,0 0 2-16,0 92-2 15,3-73 1-15,0-4 0 16,1-2-1-16,-1-5-11 15,3-2-48-15,-3-6-31 0,5 0 29 16,2-16 50-16,2-7-129 16,-2-6 140-16,-2 0 19 15,-2 2 53-15,1 6 6 16,-1 5-7-16,3 7-33 16,3 7-6-16,0 2-32 15,6 0-2-15,0 13-4 16,1 10-4-16,-1 8 9 15,1 8 0-15,1 2-6 16,-4 0-49-16,-1-6-36 16,-3-10-98-16,-6-11-218 15</inkml:trace>
  <inkml:trace contextRef="#ctx0" brushRef="#br0" timeOffset="-122083.78">10033 2864 345 0,'0'0'56'16,"0"0"37"-16,0 0 7 16,106-84-51-16,-74 59-6 15,-6-1 3-15,-5-2-16 16,-12 1 18-16,-6 4 3 16,-3 1-19-16,0 7-15 15,-10 4-10-15,2 7-4 16,0 4-3-16,-7 0-2 15,-1 22-20-15,-8 14 14 16,2 8 1-16,5 10 1 16,8-1-4-16,9-2-9 15,6-8-32-15,31-14-6 0,17-15 29 16,16-14 22-16,6-1 1 16,3-26-49-16,-4-10-28 15,-12-11 18-15,-7-8 57 16,-14-10 6-16,-12-3 2 15,-12-4 7-15,-15-5 37 16,-3-1 59-16,0 2 48 16,-8 14-31-16,4 17-47 15,4 23-40-15,0 19-30 16,0 4-4-16,6 24-66 16,13 28 46-16,4 20 19 0,5 13-1 15,2 7-2 1,0-6 1-16,3-8-2 0,-2-13 0 15,-4-18 5-15,-9-19 0 16,-6-16 0-16,-9-7-2 16,-3-5 2-16,0 0 1 15,0-22 3-15,-22-12-4 16,-11-7-24-16,-5 1-2 16,2 7 26-16,11 10 11 15,11 12 24-15,10 6-11 16,1 5-24-16,-2 5-12 15,-5 18-11-15,-2 8 19 0,-3 10 3 16,6 0 0-16,6-2-3 16,3-7 0-16,9-6-12 15,20-8 9-15,9-7 3 16,15-8-11-16,9-3-89 16,7-17-99-16</inkml:trace>
  <inkml:trace contextRef="#ctx0" brushRef="#br0" timeOffset="-120332.08">11630 2644 360 0,'0'0'227'15,"0"0"-115"-15,0 0 13 16,0 0-77-16,0 0-48 16,0 0-8-16,14-23 3 15,5 59 3-15,0 11 2 16,1 8 0-16,-1 1-1 16,-1-2 2-16,0-12-1 15,-5-14 0-15,-1-9 2 0,-4-13-1 16,-5-6 0-16,7 0 3 15,13-19 33-15,11-18-2 16,12-14-35-16,-1-6-5 16,-6 3 0-16,-5 2 5 15,-7 9-2-15,1 11-6 16,4 10-47-16,-1 10-99 16,-1 6-68-16,-5 3-210 15</inkml:trace>
  <inkml:trace contextRef="#ctx0" brushRef="#br0" timeOffset="-119484.21">12240 2634 324 0,'0'0'261'16,"0"0"-107"-16,0 0-66 15,0 0-49-15,0 0-15 16,0 0-24-16,-18 29-10 16,2-1 8-16,-4 4 2 15,3 4 0-15,3 1-1 16,7-8-1-16,7-4-19 15,3-12-19-15,18-8 18 16,13-5 22-16,2-9 4 16,0-14 1-16,-4-4 0 15,-9-1 7-15,-13-1 36 16,-8 3-9-16,-2 4-11 16,0 5-11-16,0 7 6 0,-3 7-2 15,3 3-21-15,0 0-10 16,0 14-61-16,0 11 57 15,4 5 13-15,12 1-5 16,4-7-16-16,7-9-11 16,3-15 0-16,4 0 33 15,3-28 1-15,0-13 7 16,-2-9-2-16,-9-6 1 16,-9-3 7-16,-14-3 27 15,-3-3-16-15,-16-1-1 16,-10 7 14-16,3 12 12 15,7 21-9-15,9 16-11 0,3 10-30 16,2 16-19-16,1 29-57 16,-1 25 73-16,2 11 2 15,3 7 1-15,21-2-4 16,9-9-5-16,8-12 1 16,-3-15-2-16,-1-19-11 15,-4-15 9-15,0-15 12 16,1-1 0-16,-1-21 5 15,1-10-4-15,-10-10 7 16,-8-3-5-16,-14-1 8 16,-2 3-1-16,0 15-6 15,0 11 7-15,0 14 3 16,0 2-14-16,1 11-63 16,19 14 55-16,4 8 8 15,6-1-7-15,-1-4-19 0,0-6 3 16,-5-7 13-16,-7-8 5 15,-3-7 5-15,1-3 11 16,1-19 39-16,6-11-40 16,-2-3 5-16,-8-3 2 15,-9 4 2-15,-3 5-10 16,0 13 6-16,0 5-4 16,0 9-5-16,0 3-6 15,0 0-23-15,0 15-35 16,6 13 55-16,6 6 3 0,3 8 0 15,4 2-1-15,5 1-7 16,0-6-19-16,10-5-30 16,3-12-59-16,1-10-24 15,1-12-84-15</inkml:trace>
  <inkml:trace contextRef="#ctx0" brushRef="#br0" timeOffset="-119184.85">13568 2685 624 0,'0'0'95'0,"0"0"-8"16,0 0-31-16,0 0-40 15,0 0-11-15,30-83-2 16,-13 66 0-16,0 1-2 16,-5 2 2-16,-6 1 2 0,-3 3-2 15,-3 3-3-15,0 0 2 16,-6 4-2-16,-16 3-6 15,-8 0-21-15,-3 17 7 16,0 10-3-16,5 9 9 16,5 6-3-16,8 5 5 15,9-1-4-15,6-2-6 16,16-9-7-16,23-6 18 16,8-10-1-16,6-6-19 15,2-10-70-15,2-3-247 16</inkml:trace>
  <inkml:trace contextRef="#ctx0" brushRef="#br0" timeOffset="-118320.29">14537 2434 704 0,'0'0'11'16,"0"0"15"-16,0 0 35 15,0 0-18-15,0 0-43 16,0 0-20-16,-28 13 16 0,-9 30 4 16,-4 9 0-1,4 1 0-15,5-8 0 0,12-8 1 16,9-15 2-16,6-11-2 15,5-8-1-15,0-3 4 16,16-16 20-16,23-21 18 16,16-13-42-16,4-9-6 15,-5-2-4-15,-12-3 4 16,-6 2-7-16,-6 5 9 16,-9 9 2-16,-2 14 2 15,-12 17 1-15,-3 10 0 16,-2 7-1-16,0 7-26 15,-2 26-45-15,0 16 59 16,0 13 12-16,0 6-2 0,-5-4 3 16,2-6-1-16,3-8 1 15,0-8 0-15,4-13 3 16,4-7-3-16,1-10 2 16,-6-7-2-16,0-5 1 15,0 0 7-15,-3-8 28 16,0-12-27-16,-1-3-9 15,-28-5 2-15,-18 3 3 16,-7 3-6-16,-6 8-2 16,8 4 0-16,18 5 0 15,14 2 2-15,14 3 0 16,6 0-32-16,0 4-63 16,21 7 91-16,16-2 4 0,18-6 0 15,8 2 3 1,4-5 4-16,-1 0 2 0,-8 0 0 15,-9 2 3-15,-10 4-7 16,-11 2-2-16,-4 3-3 16,-7 3-1-16,-3 0-2 15,-6-4-9-15,-3-5-22 16,-2 0 10-16,-3-5 24 16,0 0 10-16,1-13 69 15,-1-5-77-15,3-1 6 16,0 0 6-16,3 6 12 15,-3 5-10-15,1 3-4 0,3 5-4 16,2 0-8 0,4 0-7-16,2 6 4 0,3 10-5 15,0 1-27-15,6 2-1 16,4 1-9-16,2-8-3 16,4-4-76-16,-1-8-25 15,-3 0-128-15</inkml:trace>
  <inkml:trace contextRef="#ctx0" brushRef="#br0" timeOffset="-117052.73">15380 2464 491 0,'0'0'168'0,"0"0"-10"15,0 0-98-15,0 0-12 16,0 0-26-16,0 0-22 0,-25-47-69 16,14 71 20-1,-7 13 49-15,-3 7 2 0,6 1-2 16,11-7 0-16,4-12-4 15,9-11 1-15,16-10 3 16,5-5 0-16,3-13 1 16,-2-8 1-16,-5-4 0 15,-10 1-2-15,-11 3 39 16,-5 1-26-16,0 2 30 16,0 5-11-16,0 6 2 15,0 2-26-15,0 5-8 16,0 0-5-16,0 0-18 15,0 0-35-15,0 14-43 16,0 10 77-16,5 6 4 0,15 2 18 16,13-9 2-16,9-11 12 15,11-12-9-15,1-2 6 16,-3-25-3-16,-2-8 2 16,-3-8-1-16,-3-8 0 15,-8-10-5-15,-16-5 3 16,-19-5-4-16,-6 1 10 15,-25 6 5-15,-4 12 6 16,7 17 34-16,12 13-5 16,5 19-47-16,5 3-4 15,-3 20-67-15,-5 21 40 16,-2 21 26-16,6 19 1 16,7 8 0-16,3 3-1 15,18-8 0-15,15-15 1 16,7-15 1-16,-1-19 0 0,-3-14-1 15,2-16 2-15,4-5 2 16,1-17 2-16,5-16 1 16,-6-3-6-16,-11-3 1 15,-13 3-2-15,-11 2 1 16,-7 7-1-16,0 9 2 16,0 9 9-16,0 8 1 15,0 1-12-15,-3 6-63 0,-1 18 5 16,-2 7 47-1,3 3-18-15,3-1-32 0,9-5 18 16,19-11 11-16,13-9 9 16,7-8 14-16,5-3 3 15,-4-19-31-15,-8-10 24 16,-11-3 13-16,-11-7 5 16,-9-2 25-16,-8 1 5 15,-2-3 32-15,0 13 22 16,-2 12-5-16,1 12-19 15,-4 9-52-15,-1 9-13 16,-7 28-76-16,-8 26 76 16,-7 15-1-16,-7 11 1 15,1 7 1-15,4-1 0 16,6-3-1-16,5-11 3 0,5-15-3 16,6-15 1-1,5-19 0-15,1-13 0 0,2-14 0 16,0-5-1-16,0 0 15 15,0-21 37-15,0-11-52 16,0-11-4-16,0-1-10 16,-3 2 10-16,3 6 4 15,0 2 0-15,22 1-5 16,16 0-28-16,14-6 6 16,15-1-13-16,9-4 7 15,6 0 14-15,-3 0 5 16,-9 2 13-16,-8 2 1 15,-12 4 0-15,-14 5 2 0,-12 5-1 16,-15 9-1-16,-7 5-2 16,-2 6 1-16,0 6 0 15,0 0-15-15,-14 8-69 16,-12 16 65-16,-4 8 18 16,5 1 2-16,6 4 0 15,9-1 2-15,7 3 20 16,3 0 13-16,0-3-22 15,7-5-6-15,9-6 2 16,-5-8-2-16,-3-6-2 16,-4-5-4-16,-4-4 3 15,0-2-1-15,-4 0 19 16,-23 0 13-16,-17 0-33 16,-8 0-2-16,-3 0-24 0,7 0-49 15,14 0-67-15,18 0-287 16</inkml:trace>
  <inkml:trace contextRef="#ctx0" brushRef="#br0" timeOffset="-116800.14">17177 2355 369 0,'0'0'399'0,"0"0"-362"15,0 0-20-15,-4081 0-17 0,8162 0-19 16,-4081 0 17-16,0 0-1 16,-56 66 2-16,47-28 1 15,1 4 0-15,4 5 5 16,-1 2-3-16,4-2 3 16,1-3-3-16,0-6-2 15,0-7-6-15,0-8-106 16,7-12-32-16,7-11-150 15</inkml:trace>
  <inkml:trace contextRef="#ctx0" brushRef="#br0" timeOffset="-116355.49">17134 2779 684 0,'0'0'34'16,"0"0"-15"-16,0 0-6 15,0 0-13-15,106-83 3 16,-69 62-2-16,4-6 7 16,5-1 8-16,8 0-6 15,-3-2 2-15,-1-1-9 16,-7 1-1-16,-4 0-2 16,-8-2 1-16,-4 6-1 15,-5 2-1-15,-4 4-1 16,-4 6 1-16,-8 7 0 15,-2 4-3-15,1 3 2 16,-3 0-20-16,5 0-19 0,0 3 40 16,-1 9 1-16,6 4 7 15,0 7 8-15,2 4-3 16,0 5 9-16,-2 0-4 16,-2-2-9-16,-4-6-2 15,-2-3-1-15,-4-1-3 16,0 0 2-16,0 2 2 15,-11-1-5-15,-4 1-1 16,2-5-13-16,-4-2-9 16,-3-3-7-16,-3-2-12 15,-5-2-26-15,-9-8-38 16,-7 0-132-16</inkml:trace>
  <inkml:trace contextRef="#ctx0" brushRef="#br0" timeOffset="-116139.14">17283 1988 632 0,'0'0'45'16,"0"0"82"-16,-35-79-78 15,33 73-6-15,0 6-43 16,0 0-3-16,0 6-43 15,1 18 8-15,1 14 29 0,0 13-37 16,1 4-120 0,15-9-94-16</inkml:trace>
  <inkml:trace contextRef="#ctx0" brushRef="#br0" timeOffset="-88214.91">20325 3059 232 0,'0'0'104'0,"0"0"-39"15,0 0 16-15,0 0-16 16,0-81-24-16,0 68 12 16,0 3-7-16,0 0-14 15,0-1-9-15,1 3 20 16,1 1-11-16,-1 2-14 16,-1 2 1-16,0 3-3 0,0 0-7 15,0 0-9 1,0 0-1-16,0 0-5 0,0 3-7 15,0 14-1-15,0 14 12 16,0 8 1-16,0 8-2 16,0 9 3-16,0 3-5 15,0 4 4-15,0 0-2 16,-7 3 1-16,-1-5 2 16,-2-10 0-16,1-11 1 15,4-13 0-15,2-15-1 16,0-3 1-16,2-9 2 15,1 0 2-15,0 0 8 16,-3 0 6-16,-1-18 23 16,-3-16-42-16,3-10-21 0,2-7 9 15,2-9-6-15,6-4-7 16,18-3-8-16,8-1-31 16,2 3-14-16,5 6 10 15,1 6 9-15,0 5 32 16,2 8 0-16,-5 8 6 15,-7 10 6-15,-10 10 7 16,-7 7 7-16,-10 5 1 16,-3 5-27-16,-3 16-1 15,-16 9 24-15,-2 3 4 16,4 6 1-16,-4 0 0 16,2-1 7-16,0-3 8 15,-2-4 0-15,4-2 7 16,-2-8-15-16,1-4 5 0,-3-3 3 15,-3-6-8-15,-3-2 4 16,-2-3-3-16,3-2 4 16,7-1-3-16,2 2-10 15,7 4-49-15,1-1-93 16,9-2-131-16</inkml:trace>
  <inkml:trace contextRef="#ctx0" brushRef="#br0" timeOffset="-87550.87">20912 2980 456 0,'0'0'3'0,"0"0"0"16,0 0 49-16,14 77-5 15,-5-44-12-15,4 7-6 16,-3-2-5-16,3-1-14 0,-2-3-4 15,-1-4-4-15,0-5 0 16,1-3 1-16,0-7-1 16,-3-3-2-16,2-5 1 15,-3-2 2-15,-1 0-3 16,-1-3-4-16,-3 0 1 16,5-2 3-16,2 0 3 15,4-4 15-15,8-15-16 16,6-3 3-16,-3-1-1 15,0 1 3-15,-3-3 9 0,-4 3-2 16,-3-3-2 0,1 2-2-16,-6-2 0 0,-2 1-1 15,-5-2-5-15,-1-1 4 16,-1 0-1-16,0-3-6 16,0-2 0-16,0 4 5 15,-6 2 4-15,-3 9-2 16,2 5 2-16,1 7 7 15,4 3 0-15,2 2-15 16,0 0-2-16,0 0-19 16,0 16-55-16,0 11 73 15,9 7 1-15,8 5 0 16,10-1 0-16,7-3-1 16,13-9 1-16,12-5 6 15,6-11-3-15,7-10-3 0,-2-3-90 16,-15-28-228-1</inkml:trace>
  <inkml:trace contextRef="#ctx0" brushRef="#br0" timeOffset="-87065.67">20211 3831 445 0,'0'0'110'16,"0"0"-5"-16,0 0-39 16,0 0-60-16,0 0-6 15,0 0-23-15,5-7 7 16,36 7 16-16,17 0 54 0,14 0-22 15,15-4-6-15,4-6-6 16,3 0-15-16,-3-2 2 16,-9 5-7-16,-12 3-1 15,-18 4-11-15,-21 0-20 16,-22 0-36-16,-12 3-108 16,-43 10 17-16,-25-1 14 15</inkml:trace>
  <inkml:trace contextRef="#ctx0" brushRef="#br0" timeOffset="-86901.12">20017 3995 69 0,'0'0'106'16,"0"0"20"-16,0 0 20 0,112 15-49 16,-37-15-17-16,16 0-22 15,10 0-9-15,11-9-28 16,6 3-15-16,0 0-6 15,-2 1-6-15,-10 2-102 16,-17-6-77-16</inkml:trace>
  <inkml:trace contextRef="#ctx0" brushRef="#br0" timeOffset="-86728.38">21167 3899 462 0,'0'0'296'16,"0"0"-212"-16,0 0-55 16,0 0-29-16,0 0-23 15,0 0-102-15,11 24-2 16,-7-23-104-16</inkml:trace>
  <inkml:trace contextRef="#ctx0" brushRef="#br0" timeOffset="-77545.94">20211 2922 356 0,'0'0'68'16,"0"0"-23"-16,0 0 11 16,0 0-5-16,0 0 1 15,0 0-15-15,0 0-6 16,0 0 2-16,-7-15-5 16,7 15 2-16,0-2 4 0,0 2-12 15,0-5-19-15,0 5 3 16,0 0-1-16,0 0 6 15,0 0-9-15,0 0-2 16,0 0 1-16,0 0-2 16,0 0-3-16,0 0-1 15,0 0-2-15,0 0-2 16,0 0 2-16,0-2 3 16,0 1 4-16,1-2 2 15,10 0-2-15,5 0-3 16,-4-2-3-16,4 0-5 0,-2 2-4 15,1-1 0 1,0 2 4-16,1 1 1 0,-2-3 3 16,0 4 3-1,-2 0-2-15,0 0 6 0,-4 0-3 16,2 0-24-16,2 0 8 16,-5 0 12-16,1 0 4 15,-2 0 3-15,0 0 1 16,1 0 1-16,1 0-1 15,-2 0-1-15,2 0 1 16,2 0-1-16,-3 0 0 16,4 0 1-16,0 0-1 15,-1 0 0-15,-1 0 0 16,-1 4-1-16,-2-2 0 16,2-1 0-16,-2 2-1 0,3-2 1 15,-3 2 0-15,1-1 1 16,1 1 0-16,2-1 0 15,-1 2 0-15,-1 1 0 16,1 1-2-16,-2-1 1 16,2 1-2-16,-2 0 2 15,5 3 1-15,-1-1 0 16,2 3 0-16,2 2 0 16,-1-3 0-16,-1 0 1 15,-4 1-1-15,-3-2-1 0,-2-1 1 16,1 0 0-1,-2 1-1-15,-2 1 1 0,1 0 0 16,-1 2 0-16,1 0 0 16,-1-2 0-16,-1 0 0 15,0-1-1-15,0 1 1 16,0 0 0-16,0-2 0 16,-3 2 0-16,-9 0 3 15,2 0 0-15,-4 1 4 16,-1-1-5-16,2 3-2 15,-4-1 3-15,4 0-3 16,-4-2 2-16,4 0-2 16,-1-1 1-16,1-4 0 15,-1 3 1-15,2-4-1 16,-3-2 5-16,1 1 11 16,-2 0 0-16,-2-3-4 0,-1 0-2 15,-1 0-4-15,-1 0-3 16,1 0 4-16,0 0-2 15,1 0 12-15,-1 0-16 16,5 0 1-16,2 0 0 16,4 0-3-16,5 0 3 15,-1 0 0-15,0 0-1 16,1 0 10-16,1 0-8 16,0 0-1-16,3 0 10 15,0 0-11-15,0 0-2 16,0 0-1-16,0 0-76 0,-1 0-237 15</inkml:trace>
  <inkml:trace contextRef="#ctx0" brushRef="#br0" timeOffset="-77340.82">20214 3301 101 0,'0'0'484'0,"0"0"-370"16,0 0-7-16,0 0-76 15,0 0-31-15,0 0-77 16,17-26-124-16,6 26 65 16,-1 0-212-16</inkml:trace>
  <inkml:trace contextRef="#ctx0" brushRef="#br0" timeOffset="-74694.19">21677 3652 433 0,'0'0'144'0,"0"0"-68"16,0 0 79-16,0 0-135 15,0 0 15-15,0 0-5 16,11-31-17-16,-11 31-6 15,0 0-1-15,0 0-5 16,1 0-1-16,1 0-4 16,2 11-6-16,2 7 6 15,-1 8 0-15,-5 6-1 16,0 6-16-16,-14 4-11 16,-15 4-5-16,-13 0-43 0,-14-9-43 15,-9-11-139-15</inkml:trace>
  <inkml:trace contextRef="#ctx0" brushRef="#br0" timeOffset="-73779.16">22140 3118 365 0,'0'0'105'0,"0"0"10"16,0 0-70-16,0 0-10 16,0 0-27-16,0 0-8 15,3-11 2-15,-3 11 0 16,0 0-2-16,0 2-11 16,0 13 10-16,0 7 1 0,0 8 0 15,-6 4 4-15,-6 5-1 16,-2 6-3-16,-2 2 2 15,1 7 2-15,-1 0-3 16,5-3-1-16,4-5 0 16,4-7 0-16,3-6 0 15,0-6 0-15,6-6-1 16,9-6 1-16,7-4 0 16,3-3 6-16,7-6-2 15,4-2 1-15,1 0-5 16,5-3-21-16,-4-11-31 0,0-3-52 15,-5-5 4 1,-7-3-210-16</inkml:trace>
  <inkml:trace contextRef="#ctx0" brushRef="#br0" timeOffset="-73523">22265 3100 400 0,'0'0'73'0,"0"0"16"0,0 0-20 15,0 0-41 1,0 0 6-16,0 0-1 16,0-40-2-16,11 37-31 0,12-2-25 15,13-2 4-15,10 0-12 16,5-1-16-16,5-2-26 15,-1-1 13-15,-5 3-71 16,-8-1-54-16</inkml:trace>
  <inkml:trace contextRef="#ctx0" brushRef="#br0" timeOffset="-73328.33">22050 3282 61 0,'0'0'27'16,"0"0"34"0,0 0 29-16,0 0 4 0,0 0-17 15,123 56-7-15,-59-56-37 16,11 0-18-16,1 0-15 16,-2 0-58-16,-9 0-162 15</inkml:trace>
  <inkml:trace contextRef="#ctx0" brushRef="#br0" timeOffset="-72648.24">22649 3209 532 0,'0'0'155'0,"0"0"-79"16,0 0-76-16,0 0-24 16,0 0 4-16,0 0 20 15,4 43 5-15,-4-15-3 16,0 4 8-16,0 0-9 0,3 5 0 15,-2-4 3-15,4-2-1 16,-1-6-3-16,3-6 1 16,-1-6-1-16,-1-8 2 15,0 0 0-15,2-4-2 16,2-1 11-16,8 0-5 16,6 0 5-16,7 0-6 15,4-7-5-15,1-1-2 16,-4-2-22-16,-4-2 4 15,-6 4 1-15,-6-1 16 16,-4-4 3-16,0-3 4 16,-2-4-1-16,0-3 2 15,3-6 6-15,-4-1 12 16,-4-2 7-16,-2-1-7 16,-2-3 5-16,0 1-9 0,-2 3-12 15,-6 9 2-15,2 7-5 16,3 8-3-16,0 5-1 15,2 3-1-15,1 0-3 16,-6 0-19-16,0 7-43 16,-4 11 65-16,-5 9 0 15,3 2 1-15,-1-1 0 16,10-1-2-16,3-7 1 16,1-2-2-16,20-6 3 15,11-4 0-15,15-5 6 16,9-1-6-16,7-2-17 15,1 0-74-15,-4 0-59 0,-14-2-254 16</inkml:trace>
  <inkml:trace contextRef="#ctx0" brushRef="#br0" timeOffset="-72400.41">23366 3546 558 0,'0'0'179'0,"0"0"-154"16,0 0-25-16,0 0-10 0,0 0-6 16,0 0 4-16,-8 43 12 15,-4-11 2-15,-5 10 3 16,-6 8-3-16,-3 1-2 15,-4 1-8-15,0-10-125 16,10-15-157-16</inkml:trace>
  <inkml:trace contextRef="#ctx0" brushRef="#br0" timeOffset="-21079.62">23901 3294 276 0,'0'0'96'0,"0"0"-28"15,0 0 32-15,0 0-58 16,0 0-7-16,0 0-4 15,0 0 50-15,0 0-63 16,8-56-10-16,-8 50 20 0,0 3-17 16,0 0 20-16,0 1-20 15,0 2-5-15,0 0-6 16,0 0-2-16,0 0-4 16,0 7-14-16,0 16-10 15,-15 14 30-15,-9 13-6 16,-6 18 1-16,-9 10 5 15,-2 3 2-15,-4-1 1 16,-1-11-3-16,5-9 3 16,6-10 0-16,8-11-6 15,7-13 3-15,10-12-5 16,7-8 2-16,3-6 3 16,1-7 23-16,31-25 8 15,17-14-31-15,14-13-23 0,4-7-10 16,-6-2-13-16,-12-4 35 15,-4-1 9-15,-9 6 2 16,-5 3 10-16,-4 13 20 16,-5 10-22-16,-5 7 7 15,-6 12-15-15,-3 8 1 16,-4 6 3-16,-2 8-1 16,3 0-3-16,1 14-36 15,0 18 29-15,-1 11-1 16,-5 18 7-16,0 15 0 15,-5 5-3-15,-12 1 3 16,-4-7 2-16,2-6-1 0,7-10 0 16,3-8-1-1,6-13 1-15,3-12-2 0,0-12-12 16,0-10-17-16,0-4-33 16,0-7 52-16,7-19-166 15</inkml:trace>
  <inkml:trace contextRef="#ctx0" brushRef="#br0" timeOffset="-20889.2">23727 3570 216 0,'0'0'121'16,"0"0"21"-16,0 0-142 0,0 0-4 15,0 0 4 1,0 0 26-16,86 22 17 0,-12-19-11 15,17-3-32-15,11 0-7 16,7-7-104-16,2-11-165 16</inkml:trace>
  <inkml:trace contextRef="#ctx0" brushRef="#br0" timeOffset="-20500.85">24574 3367 742 0,'0'0'0'16,"0"0"-86"-16,0 0 86 15,0 0 2-15,0 0 0 16,42 84-2-16,-31-72 2 16,0-5-2-16,-5-4 0 15,1-3 5-15,-5 0 14 16,-2 0 60-16,0 0-2 15,0-6-54-15,0-10-23 16,0-1-4-16,-12 0 2 16,-6 3-5-16,0 7 2 15,6 5 2-15,-2 2-1 16,-3 12-16-16,-5 21 19 16,-7 13-1-16,3 8-5 15,2 5 2-15,6 2-15 0,5-4-5 16,13-7-19-16,4-8 9 15,34-12 5-15,21-12 0 16,16-11 18-16,15-7-61 16,4 0-78-16,-4-14-197 15</inkml:trace>
  <inkml:trace contextRef="#ctx0" brushRef="#br0" timeOffset="-19916.47">23572 4263 364 0,'0'0'150'15,"0"0"-74"-15,0 0-10 16,0 0-27-16,0 0-18 15,0 0-21-15,-2-3-9 16,28 3 9-16,15 0 17 0,15 0 8 16,14 0-12-16,7 0 0 15,7 0-10-15,-4 0 0 16,-4 0-3-16,-13 0-1 16,-18 0-3-16,-11 0-27 15,-13 0-5-15,-13 3-57 16,-8 4-30-16,-32 0-153 15,-32-2 94-15</inkml:trace>
  <inkml:trace contextRef="#ctx0" brushRef="#br0" timeOffset="-19733.11">23478 4434 328 0,'0'0'106'16,"98"2"-33"-16,-29-2-20 15,11 0-6-15,10 0-22 16,2 0-15-16,1-2-4 16,-4-4-6-16,-8 2-10 15,-8-3-70-15,-9 4-106 16</inkml:trace>
  <inkml:trace contextRef="#ctx0" brushRef="#br0" timeOffset="-19578.27">24292 4425 475 0,'0'0'153'0,"0"0"-62"0,0 0-19 16,0 0-62-16,0 0-10 16,0 0-139-16,-1 0-294 15</inkml:trace>
  <inkml:trace contextRef="#ctx0" brushRef="#br0" timeOffset="-5448.06">19426 11841 343 0,'0'0'104'0,"0"0"-35"0,0 0-33 16,0 0 25-16,0 0-26 16,0 0-5-16,0 0-5 15,0 0 19-15,-34-44-23 16,33 41 12-16,-1 3-18 16,2 0-2-16,0-2 2 15,0 2-11-15,0 0 1 16,0 0-1-16,0 0 2 15,0-4 4-15,20 1-1 16,9-5-7-16,9-1-2 16,2 2 0-16,0 3-3 15,-2 1 1-15,-5 3-13 0,-3 0-24 16,-7 0-70-16,-14 3-52 16,-9 5-193-16</inkml:trace>
  <inkml:trace contextRef="#ctx0" brushRef="#br0" timeOffset="-5266.77">19421 12097 200 0,'0'0'56'16,"91"-22"-56"-16,-44 11-15 0,-5-2-185 16</inkml:trace>
  <inkml:trace contextRef="#ctx0" brushRef="#br0" timeOffset="-4848.38">20046 11500 686 0,'0'0'86'0,"0"0"2"15,0 0-46-15,0 0-29 16,0 0-10-16,0 0-3 16,0-20-3-16,0 20-4 15,0 20-7-15,-7 14 12 16,-6 12 0-16,-6 14 2 16,-5 10 0-16,-6 5 0 15,0 3 2-15,2-4 2 16,4-4-1-16,11-12 0 0,13-11-3 15,3-16-3-15,32-14-24 16,17-10 11-16,17-7-6 16,12-15-32-16,-1-11-22 15,-1-3 2-15,-14-3-47 16,-20-5-251-16</inkml:trace>
  <inkml:trace contextRef="#ctx0" brushRef="#br0" timeOffset="-4627.73">20155 11546 649 0,'0'0'75'15,"0"0"9"-15,0 0-64 16,0 0-13-16,91-77-7 15,-57 66-1-15,8 3 0 16,3 2-23-16,1 4-36 16,-5 2-71-16,-8 0-109 15</inkml:trace>
  <inkml:trace contextRef="#ctx0" brushRef="#br0" timeOffset="-4454.61">20061 11740 362 0,'0'0'68'16,"0"0"-9"-16,0 0-12 15,27 76-21-15,4-61-3 16,18-5-5-16,7-5-18 16,10-5-38-16,-2 0-124 15</inkml:trace>
  <inkml:trace contextRef="#ctx0" brushRef="#br0" timeOffset="-3999.39">20596 11623 592 0,'0'0'142'0,"0"0"-89"16,0 0-53-16,0 0-1 15,0 0 1-15,5 91 18 16,-5-42-6-16,0 7 1 16,-8 2-6-16,0-2 1 15,3-5-1-15,5-10-5 16,0-12 1-16,0-11-3 16,4-12-6-16,8-6 6 15,9-7 2-15,1-22 2 0,5-8 3 16,-3-9 3-1,-2-7 29-15,-7-2-21 0,-1 1-8 16,-7 3-7-16,-2 13 18 16,-2 12 8-16,-2 13-15 15,1 8-14-15,-2 5 0 16,1 0-25-16,2 3-16 16,1 18 22-16,-1 7 18 15,-1 3 0-15,1 0 1 16,2-4 0-16,5-4 0 15,6-4 0-15,8-5-7 16,4-3-13-16,6-7-36 16,6-4-82-16,-1-9-127 15</inkml:trace>
  <inkml:trace contextRef="#ctx0" brushRef="#br0" timeOffset="-3825.8">21059 11869 466 0,'0'0'169'16,"0"0"-110"-16,0 0-13 15,0 0 6-15,0 0-30 16,0 0-17-16,117-16-5 16,-56 6-42-16,14-3-80 15,4-3-92-15</inkml:trace>
  <inkml:trace contextRef="#ctx0" brushRef="#br0" timeOffset="-3366.54">21721 11635 717 0,'0'0'119'0,"0"0"-62"16,0 0-53-16,0 0-4 15,0 0-5-15,-77 105 5 16,52-44 0-16,-2 5 2 15,-1 0 1-15,1-3 3 16,2-8-3-16,4-13-3 16,9-13 3-16,6-13-2 15,3-11 4-15,3-5-3 16,0 0 10-16,3-17 15 0,19-16-16 16,3-15-11-16,-1-8-14 15,-4-7-12-15,-6-2 2 16,0-2 17-16,0 8 7 15,5 5-4-15,5 12-11 16,3 9 4-16,0 12-29 16,1 9 14-16,-2 10 26 15,-4 2 0-15,-1 5 0 16,-3 15-4-16,-5 7 1 16,-6 4 1-16,-5 1-1 0,-2-2 0 15,0-3 2 1,-15-2 1-16,-7-3 0 15,-11-1 3-15,-9-1 2 0,-4-2-1 16,-3-3-4-16,1 0-12 16,9-7-55-16,11-2-78 15,17-5-84-15</inkml:trace>
  <inkml:trace contextRef="#ctx0" brushRef="#br0" timeOffset="-2917.4">22000 11635 597 0,'0'0'170'0,"0"0"-71"16,0 0-60-16,0 0-39 16,0 0-11-16,0 0 10 15,-47 86-2-15,20-34 3 16,1 6 1-16,2 5 0 15,3-2 0-15,9-9 2 16,7-11-3-16,5-13-10 16,11-12-16-16,20-15 8 15,12-1 2-15,5-20-19 16,4-14-2-16,-1-9 15 16,-11-6 22-16,-11-4 21 15,-14 0 9-15,-11 3-9 16,-4 7 4-16,0 10 8 0,-12 14 16 15,5 8-28-15,1 11-21 16,-3 0 0-16,-2 14-40 16,-5 19 31-16,-3 6 5 15,3 4 4-15,9-2-1 16,7-7 1-16,9-12 0 16,27-10 0-16,10-7 4 15,14-5-4-15,6-5-2 16,2-13-58-16,-7-10-129 15,-14-6-301-15</inkml:trace>
  <inkml:trace contextRef="#ctx0" brushRef="#br0" timeOffset="-2760.48">22293 11825 461 0,'0'0'166'0,"0"0"-82"15,0 0-78-15,0 0-6 16,0 0-57-16,0 0-69 16,-44 36-314-16</inkml:trace>
  <inkml:trace contextRef="#ctx0" brushRef="#br0" timeOffset="-1701.38">16260 12634 358 0,'0'0'127'0,"0"0"-17"16,0 0-8-16,0 0-6 16,0 0-41-16,0 0-29 15,-25-46-8-15,23 45 3 16,2 1-10-16,0 0-8 15,0-1-2-15,0 1-1 16,0 0-3-16,0 0-2 16,13 0 5-16,10 0 0 15,11 0-7-15,3 0-14 0,4-2-24 16,-5 2-27-16,-6 0-32 16,-12 0-18-16,-13 7-59 15</inkml:trace>
  <inkml:trace contextRef="#ctx0" brushRef="#br0" timeOffset="-1513.83">16083 12920 379 0,'0'0'54'15,"0"0"32"-15,0 0-25 16,90 21-11-16,-51-21-36 0,6 0-10 15,4 0-4-15,4 0-27 16,-3-4-73-16,-11-3-153 16</inkml:trace>
  <inkml:trace contextRef="#ctx0" brushRef="#br0" timeOffset="-167.77">17021 12538 568 0,'0'0'82'0,"0"0"-8"16,0 0 7-16,0 0-49 15,0 0-32-15,0 0-6 16,-29 33 3-16,13 8 3 15,-2 9 5-15,-1 4 1 16,4 9 0-16,1 0-1 0,2 3-4 16,8-5 2-1,4-7-1-15,0-10 1 0,4-12-3 16,19-10 0-16,10-11-5 16,16-11-1-16,13 0-29 15,13-20-70-15,2-5-65 16,-6-5-242-16</inkml:trace>
  <inkml:trace contextRef="#ctx0" brushRef="#br0" timeOffset="53.4">17077 12651 506 0,'0'0'119'0,"0"0"-115"0,0 0 4 16,108-43-2-16,-65 31 4 15,1 3-5-15,-2-2 0 16,-3 5-5-16,-4 2-1 16,-5 2-72-16,-8 2-92 15,-16 0-184-15</inkml:trace>
  <inkml:trace contextRef="#ctx0" brushRef="#br0" timeOffset="218.19">17077 12845 525 0,'0'0'7'15,"0"0"16"-15,106 29-4 16,-53-27-5-16,6-2-14 15,2 0-25-15,-1-7-136 16</inkml:trace>
  <inkml:trace contextRef="#ctx0" brushRef="#br0" timeOffset="680.29">17719 12621 665 0,'0'0'64'16,"0"0"-64"-16,0 0 0 15,0 80 15-15,0-35 13 16,0 1 3-16,0 7-12 16,0 3-7-16,0 2-6 15,7-3-2-15,4-7 4 16,1-9-8-16,-1-12-33 15,1-15-50-15,6-12 27 16,5-2 31-16,4-26 12 16,2-14 13-16,-2-10 17 15,-6-8 39-15,-8-5-11 0,-6-2 9 16,-7-2-8-16,0 7-15 16,0 6 20-16,-3 12-21 15,-2 18 10-15,5 13-30 16,0 10-10-16,0 3-1 15,0 6-29-15,0 18-3 16,11 10 33-16,5 7 1 16,2 0 0-16,-2-3 0 15,5-4-1-15,4-9 0 16,4-8-4-16,5-9-16 16,8-6-8-16,4-2-31 15,2-5-104-15,-4-20-130 16</inkml:trace>
  <inkml:trace contextRef="#ctx0" brushRef="#br0" timeOffset="895.79">18271 12910 670 0,'0'0'16'0,"0"0"6"15,0 0 9-15,0 0 7 16,0 0-21-16,0 0-1 16,96-5-14-16,-30-6-2 0,12-7-120 15,4-6-156 1</inkml:trace>
  <inkml:trace contextRef="#ctx0" brushRef="#br0" timeOffset="1295.47">19002 12673 378 0,'0'0'433'0,"0"0"-382"16,0 0-45-16,0 0-1 15,-96 82 11-15,54-32 0 16,-1 7-5-16,1 1-2 16,5-3-6-16,7-10 2 0,6-12-3 15,10-14 0 1,8-13-1-16,6-6-1 15,0-3 10-15,6-24-10 0,19-17-9 16,6-13-31-16,6-9 6 16,0-1-4-16,1 1 14 15,3 3 13-15,0 7-20 16,1 10 8-16,-3 10 16 16,-7 12-9-16,-6 12 9 15,-10 9 6-15,-5 3 0 16,-7 15-1-16,-4 19 2 15,0 12 15-15,-6 7 27 16,-7 3-20-16,3-2-8 16,-1 1-6-16,2-4-2 15,1-5-4-15,-2-6-2 0,-2-8-2 16,4-8-57 0,-3-14-56-16,0-10-180 0</inkml:trace>
  <inkml:trace contextRef="#ctx0" brushRef="#br0" timeOffset="1761.36">18811 12898 114 0,'0'0'610'0,"0"0"-609"16,0 0-1-16,91-2 4 16,-36 2-3-16,14-5 3 15,6-12 8-15,8-3-2 0,0-6 6 16,-4 2-2-1,-9 0-14-15,-13 4 6 0,-18 6-5 16,-15 1 2-16,-14 9 6 16,-4-1-3-16,-6 5 3 15,0 0-9-15,0 0-7 16,0 5 3-16,0 9 1 16,-9 8 3-16,3 2 3 15,1 3-3-15,5-5 0 16,0-3-9-16,0-10-16 15,4-8-3-15,5-1 25 16,2-3 3-16,0-14 8 16,-4 0 4-16,-7 1 35 0,0 3-19 15,-3 4-1-15,-16 4-20 16,-11 5 9-16,-7 0-16 16,-3 21 0-16,1 10-1 15,9 10 1-15,6 7 1 16,9 4 0-16,12 1 0 15,3-5-1-15,26-8 0 16,20-11 0-16,18-11 0 16,12-10-12-16,12-8-32 15,2 0-97-15,-1-14-202 16</inkml:trace>
  <inkml:trace contextRef="#ctx0" brushRef="#br0" timeOffset="35578.48">776 14286 138 0,'0'0'176'0,"0"0"-101"16,0 0 9-16,0 0-17 15,0 0-30-15,0 0 34 16,0 0-29-16,0 0 16 15,-23-65-12-15,22 59-1 16,0 3-23-16,1-2-9 16,0 2 15-16,0 0-6 15,0 2-15-15,0 1-2 16,0 0 1-16,0 0-5 16,0 0-1-16,0 0-2 0,0 0-4 15,0 9-16 1,13 13 8-16,8 12 13 0,7 8 0 15,4 6-2-15,-1 5 3 16,0-3 0-16,-1-5 0 16,-3-8-1-16,-5-14-2 15,-1-10-3-15,0-13 4 16,5-4 0-16,12-35 1 16,13-18-3-16,10-11 3 15,6-2-3-15,-4 2 4 16,1 2-1-16,-9 4 1 15,0 1 2-15,-1 3-2 16,-5 7 0-16,-4 5 7 16,-8 8 3-16,-10 8 2 15,-10 8-10-15,-7 8 1 0,-4 5-3 16,-3 8 0-16,-3-1-2 16,0 2-19-16,3 0-10 15,-3 7-66-15,0 13 12 16,-3 7 17-16,-11 1-97 15</inkml:trace>
  <inkml:trace contextRef="#ctx0" brushRef="#br0" timeOffset="35763.34">1623 14150 680 0,'0'0'97'0,"0"0"-30"0,0 0-31 16,0 0-14-16,0 0-6 16,0 0-16-16,-3 0-13 15,6 6-116-15,6 1-134 16</inkml:trace>
  <inkml:trace contextRef="#ctx0" brushRef="#br0" timeOffset="42820.41">988 15786 175 0,'0'0'42'15,"0"0"16"-15,0 0 0 16,0 0-40-16,0 0-14 16,0 0 4-16,0 0 3 15,-14-9 11-15,10 9-15 16,4-2 20-16,0 2 3 0,-3-2-10 16,3-1-9-1,0 1 10-15,-3-1 14 0,3 0 11 16,0-1 4-16,-3 0-15 15,3-2 14-15,-2-1-40 16,2-2 8-16,-1-1 63 16,1 0-66-16,-2-2-6 15,2-1 21-15,-2 4-1 16,1-1-14-16,1 4 0 16,-1 3-7-16,1 2-2 15,0 1-5-15,0 0-4 16,0 0-16-16,4 16-15 15,14 14 28-15,0 10 3 16,0 9 3-16,0 6 1 16,1 0 0-16,-1-8 0 0,1-11 0 15,1-16-9 1,-3-9 6-16,5-11 3 0,5-5 3 16,10-28 0-16,17-18 0 15,5-8 2-15,7-6-5 16,-2-1 3-16,-8 7-1 15,-5 3 3-15,-10 10 1 16,-10 9 5-16,-9 10-1 16,-11 11-10-16,-1 6 2 15,-8 4 0-15,-2 5 1 16,1 1-3-16,-1 0-3 16,0 0-18-16,0 0-31 15,0 12-65-15,-13 8 40 16,4-4-87-16,0-5-261 0</inkml:trace>
  <inkml:trace contextRef="#ctx0" brushRef="#br0" timeOffset="42993.31">1638 15630 656 0,'0'0'31'16,"0"0"61"-16,0 0-57 15,0 0-29-15,0 0-6 16,0 0-6-16,-3 12-118 16,0 0-6-16,-3-1-153 15</inkml:trace>
  <inkml:trace contextRef="#ctx0" brushRef="#br0" timeOffset="50613.32">19965 13883 51 0,'0'0'9'0,"0"0"9"16,0 0-10-16,0 0-6 0,0 0 2 15,0 0 4 1,0 0 24-16,5-7 0 0,-5 7 1 16,0 0-19-16,1 0-14 15,-1 0-37-15,2 0-24 16,-2 0 39-16,1 0 13 15,-1 0 9-15,3 0 19 16,-2 0 31-16,0 0 12 16,1 0 24-16,0 0-3 15,-2 0-31-15,0 0 2 16,0 0 0-16,0 0-16 16,0 0-12-16,0 0-14 0,0 0-2 15,0 0-2-15,0 0 2 16,0-2 8-16,3-1 3 15,-2-2-10-15,1 3 17 16,-1-3-15-16,-1 4 12 16,0-3-1-16,0 1 17 15,0-4-28-15,0 2-1 16,-6-2-11-16,-1 0 5 16,-5 4 1-16,0 3-3 15,-4 0-4-15,-5 3-4 16,-5 16 4-16,-2 9-1 15,-3 12 1-15,-2 9-1 16,3 9 0-16,5 6 2 0,6 0-2 16,9-2 1-1,7-8-1-15,3-10-19 0,2-9-11 16,22-13 4-16,12-12 8 16,16-10 16-16,11-2 3 15,10-20-33-15,4-1-11 16,-2 0-30-16,-5 2 9 15,-7 3 22-15,-5 1-121 16,-14 1-164-16</inkml:trace>
  <inkml:trace contextRef="#ctx0" brushRef="#br0" timeOffset="51198.79">20380 13875 424 0,'0'0'87'15,"0"0"32"-15,0 0-30 16,0 0-11-16,0 0-21 16,0 0-9-16,0-53-41 0,0 53-7 15,0 19-9 1,0 9 9-16,0 15 3 0,0 9 2 16,3 7-1-16,0 2-1 15,1-2 0-15,4-7-2 16,2-9-1-16,5-12-14 15,7-11-31-15,13-10 30 16,14-9-30-16,12-1 1 16,8-9-6-16,-1-12 25 15,-5-4 18-15,-11-6 7 16,-10-6 6-16,-11-3 14 16,-11-6 14-16,-14-3 19 0,-6 1 0 15,-3 1-16-15,-11 9-28 16,-2 9 25-16,4 10-17 15,3 9-7-15,2 9-10 16,-1 1-4-16,0 4-11 16,-2 18-5-16,3 8 14 15,2 8 4-15,5 5-2 16,0 0 2-16,3-6-2 16,14-6-12-16,9-7-10 15,8-9-10-15,13-10-30 16,6-5-80-16,4-8-207 15</inkml:trace>
  <inkml:trace contextRef="#ctx0" brushRef="#br0" timeOffset="51507.36">21349 14265 573 0,'0'0'246'15,"0"0"-171"-15,0 0-48 0,0 0-27 16,0 0-9-16,0 0 4 15,-18 49 5-15,-7-11 3 16,-6 4 0-16,-2 6-3 16,-4 3-38-16,1-7-92 15,6-9-89-15</inkml:trace>
  <inkml:trace contextRef="#ctx0" brushRef="#br0" timeOffset="52911.39">21810 13789 331 0,'0'0'86'0,"0"0"15"15,0 0-32-15,0 0 33 16,0 0-94-16,0 0 12 16,-52-59-19-16,18 58-1 15,-5 1 1-15,3 0-2 16,-1 11 2-16,4 10 3 15,5 7-4-15,5 5-2 16,9 11 0-16,13 6-6 16,1 2 4-16,20 3-32 15,11-4 9-15,9-5-7 0,5-1 34 16,0-9 3-16,-4-3-3 16,-3-7 0-16,-16-4 5 15,-7-4 9-15,-12-4-3 16,-3 2-5-16,-4-2 5 15,-20 1 23-15,-9 2-19 16,-10-2-8-16,-6-2-1 16,-7 0-4-16,-2-5-2 15,3-2-8-15,7-4-31 16,14-2-11-16,21 0-35 16,13 0-75-16</inkml:trace>
  <inkml:trace contextRef="#ctx0" brushRef="#br0" timeOffset="53460.32">22114 13858 528 0,'0'0'129'0,"0"0"-45"0,0 0-62 15,0 0-17-15,0 0-5 16,0 0 26-16,-20 107 0 16,17-51-12-16,-2 7 0 15,4 3-9-15,1-4 2 16,0-4-7-16,0-8-18 15,13-11-37-15,11-14 4 16,9-13 1-16,13-12 33 16,12 0 7-16,9-21 10 15,4-10 5-15,-7-8-3 16,-9-4 14-16,-14-3 36 16,-18-4-14-16,-14-3-9 15,-9-1-12-15,-4-1-8 16,-19 9 2-16,1 7 12 0,2 15-5 15,8 9 6-15,8 15-3 16,1 0-21-16,1 11-18 16,-1 14 14-16,-1 9 3 15,4 3 1-15,0 6-3 16,7-3 3-16,14-3 0 16,7-5 0-16,11-6-5 15,8-9-19-15,6-6-19 16,8-9-44-16,-3-2-89 15,-8-15-345-15</inkml:trace>
  <inkml:trace contextRef="#ctx0" brushRef="#br0" timeOffset="54212.24">19856 14679 419 0,'0'0'31'0,"0"0"1"16,0 0-18-16,0 0 15 16,0 0-9-16,0 0 1 0,-46-5 2 15,46 5 19-15,18 0 5 16,15 0 15-16,9 0-21 15,16 0-3-15,19 0-26 16,19 0 4-16,11 0-12 16,5 0 0-16,-6 0-3 15,-8 0 0-15,-16 0 1 16,-10 0-2-16,-17 0 1 16,-16 0-1-16,-15-3 0 15,-14 2-1-15,-4-1-18 16,-4 2-20-16,-1-1-33 15,1-2-69-15,-1 1-239 16</inkml:trace>
  <inkml:trace contextRef="#ctx0" brushRef="#br0" timeOffset="54596.06">21688 14729 352 0,'0'0'153'15,"0"0"-76"-15,0 0-18 0,0 0-44 16,0 0-14-16,0 0 5 15,-38-3 15-15,61 7 17 16,14-2 50-16,14-1-42 16,12-1-16-16,9 0-10 15,5 0-5-15,2 0-3 16,-6 0-9-16,-3 0 0 16,-7-6 0-16,-12 2-2 15,-10-2 1-15,-11 1-2 16,-12 1-3-16,-6 3-26 15,-12 1-22-15,0-3-85 0,-22-3-254 16</inkml:trace>
  <inkml:trace contextRef="#ctx0" brushRef="#br0" timeOffset="54778.71">22569 14814 704 0,'0'0'125'16,"0"0"-51"-16,0 0-68 15,0 0-6-15,0 0-104 16,0 0-154-16,-43-27-266 16</inkml:trace>
  <inkml:trace contextRef="#ctx0" brushRef="#br0" timeOffset="162919.89">19322 15366 186 0,'0'0'198'0,"0"0"-141"15,0 0 16-15,0 0-32 16,0 0 15-16,0 0-18 15,0 0 28-15,0 0-49 16,0-43 24-16,0 38-25 16,0 0 5-16,0 0-4 15,0 0-6-15,0 2 14 16,0-1-15-16,0-1 10 16,0 2-12-16,-4 1 0 0,-2 1 8 15,-5 1-12-15,-2 0-3 16,-8 3-2-16,-6 17 0 15,-2 8-1-15,2 7 2 16,2 7-1-16,8 8 1 16,6 2 0-16,10 3-14 15,1-2-31-15,13-8-43 16,22-12-39-16,9-13 29 16,9-16-36-16,9-4-179 15</inkml:trace>
  <inkml:trace contextRef="#ctx0" brushRef="#br0" timeOffset="163422.67">19670 15475 300 0,'0'0'172'0,"0"0"45"0,4-75-137 16,-4 62 31-16,0 5-45 16,0 7-25-16,0 1-25 15,0 0-16-15,0 10-17 16,0 18 11-16,-4 17 4 15,-11 7 2-15,-4 11 2 16,-3 1 1-16,0-6-1 16,4-4 0-16,5-15 0 15,4-14-1-15,3-10 0 16,5-10 0-16,1-5 2 0,0-8 10 16,0-21 22-1,8-14-35-15,9-11-10 0,2-3-7 16,-1-1-14-16,2 0 7 15,0 4 4-15,3 5 15 16,2 9 4-16,1 8-1 16,-1 8-2-16,-1 9 4 15,-2 8 3-15,2 4-3 16,-3 3-1-16,0 6 1 16,-3 10-2-16,-4 7 2 15,-6 2-1-15,-5 2 0 16,-3 1 1-16,0-3 1 15,-18-2-1-15,-4-1 0 0,-13-4 1 16,-6 0 1 0,-9-2-2-16,0-6-2 0,5-1-12 15,9-4-12-15,11-2-4 16,11 2-54-16,11 2-57 16,3 0-63-16,5-1-135 15</inkml:trace>
  <inkml:trace contextRef="#ctx0" brushRef="#br0" timeOffset="163758.29">20062 15458 663 0,'0'0'85'16,"0"0"-52"-16,0 0-33 16,0 0-8-16,0 0 8 15,0 0 4-15,0 33 27 16,0-8 13-16,0 9-23 0,0 7-2 15,-4 5-13 1,-2 5-1-16,-2 2-2 0,-1-1-3 16,2-4-69-1,5-12-108-15,2-17-174 0</inkml:trace>
  <inkml:trace contextRef="#ctx0" brushRef="#br0" timeOffset="164015.87">20058 15448 678 0,'0'0'19'0,"0"0"39"16,0 0-1-16,13-76-41 0,-6 66-1 15,4 2-2 1,4 1 1-16,3 1-14 0,9 2 0 15,2 4-2-15,7 0-6 16,3 0-31-16,-5 4-5 16,-2 10-51-16,-9 5 7 15,-11 5-33-15,-12 3-109 16</inkml:trace>
  <inkml:trace contextRef="#ctx0" brushRef="#br0" timeOffset="164218.47">19834 16098 449 0,'0'0'51'16,"88"-36"-36"-16,-32 12-15 15,9 1-3-15,3 0-6 16,3 3-8-16,1 4-39 15,-7 5-40-15,-15 4-233 16</inkml:trace>
  <inkml:trace contextRef="#ctx0" brushRef="#br0" timeOffset="164571.74">20671 15629 558 0,'0'0'107'0,"0"0"4"16,0 0-78-16,0 0-24 0,0 0-9 16,0 0-5-1,13-20-6-15,-4 20 10 0,9 0 1 16,6 0 3-16,8 3-3 16,7 0 0-16,-1 0-70 15,-2-1-60-15,-14 1-86 16,-12-3-172-16</inkml:trace>
  <inkml:trace contextRef="#ctx0" brushRef="#br0" timeOffset="164768.64">20510 15883 454 0,'0'0'143'0,"0"0"-109"16,0 0 13-16,0 0-4 15,80 0-3-15,-44-6-17 16,6-10-15-16,7 0-8 16,3-4-38-16,-3-1-81 15,-5 0-239-15</inkml:trace>
  <inkml:trace contextRef="#ctx0" brushRef="#br0" timeOffset="167483.71">21391 15388 519 0,'0'0'132'15,"0"0"-128"-15,0 0-4 0,0 0-10 16,0 0 10-16,0 0 1 15,-14 53 4-15,3-24 9 16,2 5 0-16,0 4-7 16,-1 4 0-16,5 0-6 15,3 1 1-15,2-5 3 16,0-7 0-16,2-3-4 16,11-11-1-16,7-7-11 15,5-10-8-15,6 0 17 16,7-5-18-16,0-11-25 15,-5-2-11-15,-6-1-76 16,-11-1-126-16</inkml:trace>
  <inkml:trace contextRef="#ctx0" brushRef="#br0" timeOffset="167718.39">21448 15359 594 0,'0'0'130'15,"0"0"-18"-15,0 0-86 16,0 0-15-16,0 0-11 16,0 0-1-16,33-26-2 15,-8 20-1-15,6-1-7 0,6 3-27 16,0 1-66-16,-4 3-43 15,-7-1-28-15,-8 0-186 16</inkml:trace>
  <inkml:trace contextRef="#ctx0" brushRef="#br0" timeOffset="168215.66">21449 15473 453 0,'0'0'48'15,"0"0"0"-15,0 0 16 16,0 0-20-16,99 56-29 16,-55-45-8-16,-1-6-7 0,2-5-16 15,-4 0-9-15,-8 0 25 16,-11 0 13-16,-10 0 28 16,-9 0 19-16,-3 0-17 15,0 0-30-15,0 0-9 16,0 3-3-16,0 11 7 15,-6 7-4-15,1 5 1 16,4 2 0-16,1-2-3 16,0-3-1-16,15-9-1 15,9-7-14-15,9-7 4 16,5-5 4-16,5-16-5 16,-2-6 5-16,-4-4 6 0,-13 3 13 15,-8 3 13-15,-10 5 3 16,-6 0 12-16,0 5-20 15,-3 2 18-15,-6 5-14 16,1 1-12-16,6 7-5 16,1 0-8-16,-2 0-13 15,1 15-8-15,0 9 18 16,2 4 2-16,0 0 0 16,14-7-8-16,14-6-4 15,18-8 7-15,14-7-1 16,10 0-44-16,6-12-84 0,-3-14-161 15</inkml:trace>
  <inkml:trace contextRef="#ctx0" brushRef="#br0" timeOffset="168445.69">22676 15338 586 0,'0'0'198'15,"0"0"-101"-15,0 0-97 16,0 0 1-16,0 0-1 15,-71 106 18-15,35-52-9 16,-4 5-1-16,2-3-4 16,2 1-1-16,3-5 0 15,1-2 0-15,6-9 0 16,9-10-3-16,7-14-13 0,8-9-27 16,2-8-3-1,13-3-18-15,19-22-27 16,6-12-173-16,9-6-113 0</inkml:trace>
  <inkml:trace contextRef="#ctx0" brushRef="#br0" timeOffset="168865.94">22692 15516 249 0,'0'0'130'15,"0"0"7"-15,0 0 11 16,67-79-17-16,-63 75-63 16,-4 4-19-16,0 0-49 15,0 11-12-15,-14 20 4 16,-12 13 8-16,-8 8 2 15,-6 5 3-15,2-1-4 0,5-4 2 16,12-6-1 0,5-12 0-16,10-10-2 0,4-14-2 15,2-7 2-15,0-3 4 16,7-12 7-16,16-21 1 16,9-13-12-16,4-8-3 15,1-2 2-15,-3-1-5 16,2 4 3-16,-7 5 3 15,-1 8 0-15,-7 10 0 16,-5 10-1-16,-6 8 0 16,-4 9 2-16,-3 3-2 15,-1 0-5-15,-2 22-6 16,0 8 10-16,0 13 1 16,0 6-2-16,-8 0 2 0,-1-1 1 15,3-2 2-15,1-6 0 16,2-2-2-16,0-9 0 15,1-5-7-15,2-6-37 16,0-10-47-16,0-8-95 16,0-5-174-16</inkml:trace>
  <inkml:trace contextRef="#ctx0" brushRef="#br0" timeOffset="169263.99">22799 15594 568 0,'0'0'76'0,"0"0"21"16,0 0-83-16,0 0-13 0,0 0 3 16,0 0 0-16,0 0 13 15,9-11 23-15,15 7 0 16,7 2-22-16,8-4-7 16,10 0-8-16,8-5-2 15,10 0-1-15,2-4-30 16,-7 0 16-16,-11 3 4 15,-15-2 9-15,-13 7 2 16,-9 0 13-16,-11 4 6 16,-1 1 14-16,-2 2-21 15,0 0-4-15,-14 0-9 16,-11 19-2-16,-5 7-1 16,-3 11 2-16,0 6 1 0,4 4 0 15,5 3 1-15,7-2-1 16,11-4 0-16,6-7-8 15,11-13-7-15,21-12 14 16,18-8 1-16,21-4 0 16,19-1-2-16,8-21-37 15,-4-10-207-15</inkml:trace>
  <inkml:trace contextRef="#ctx0" brushRef="#br0" timeOffset="169421.38">23539 15810 628 0,'0'0'181'0,"0"0"-181"0,0 0-31 16,0 0-45-16,0 0-111 15</inkml:trace>
  <inkml:trace contextRef="#ctx0" brushRef="#br0" timeOffset="171727.71">21146 16397 432 0,'0'0'137'0,"0"0"-20"16,0 0-51-16,0 0-15 15,0 0-15-15,0 0-11 16,0-50-6-16,-13 48-6 16,-11-2-4-16,-6 4-5 15,-3 0 2-15,-7 0-1 16,0 6-3-16,-2 8-2 16,5 0 3-16,4 3-3 15,17 5-3-15,8 5 1 16,8 6 2-16,0 4-1 15,17 1 1-15,10-1 0 16,1-5-3-16,2-4 3 16,-5-4-4-16,-4-2 4 0,-11-2 0 15,-4-3-1-15,-6-2-2 16,0 3 3-16,-10-3-2 16,-16-1 2-16,-6 1-14 15,-10-2-12-15,0-4-7 16,2-2-24-16,4-6-23 15,8-1 8-15,10 0-36 16,15-13-201-16</inkml:trace>
  <inkml:trace contextRef="#ctx0" brushRef="#br0" timeOffset="172261.67">21530 16346 659 0,'0'0'162'0,"0"0"-78"16,0 0-49-16,0 0-35 15,0 0-13-15,0 0 12 16,-79 93 0-16,46-32 1 15,-1 3-3-15,4 1 6 16,-2-4 0-16,6-8-3 0,3-13-2 16,10-15-4-1,7-15 1-15,4-10 5 0,2 0 5 16,8-22 5-16,15-14-10 16,6-12 1-16,2-10-1 15,0-3-21-15,-2-2-24 16,-3-2-32-16,2 2-12 15,2 7 52-15,3 10 6 16,-2 9 31-16,-6 14 22 16,-3 10 5-16,-1 13-15 15,-3 0-10-15,2 14-2 16,-5 11 0-16,-5 9 3 0,-9 7 1 16,-1 1 5-1,0 0 3-15,-13-5-3 0,-5-2-8 16,-4-5 4-16,-2-6-2 15,0-5-3-15,-3-5-3 16,-1-3-10-16,-2-6 3 16,1-4-23-16,7-1-11 15,12 0-21-15,10-6-123 16</inkml:trace>
  <inkml:trace contextRef="#ctx0" brushRef="#br0" timeOffset="172809.79">22092 16465 762 0,'0'0'135'0,"0"0"-87"15,0 0-40-15,0 0-8 16,0 0 1-16,0 0-1 15,-101 30 3-15,71-17 0 16,-2-1-3-16,-1 2 1 16,-2-3 0-16,-2-2 0 15,1-2-1-15,5-7-23 16,4 0-14-16,12-19-10 16,9-8-7-16,6-7-31 0,6-6-36 15,22-4 44 1,8 2 14-16,3 7 35 0,4 9 28 15,-3 11 34-15,-5 6 26 16,-7 9-7-16,-3 0 1 16,-8 16-23-16,-3 13-18 15,-6 9 16-15,-8 8 13 16,0 7 5-16,-11 3-19 16,-12 2-12-16,-6-1-8 15,-4-4-1-15,-1-5-2 16,2-6-1-16,2-6-1 15,7-13-2-15,5-6 1 16,8-7-1-16,5-5-1 0,1-5 2 16,1 0 4-16,0 0 25 15,-3-16-24-15,5-2-7 16,1-2-13-16,0 3-52 16,0 5-38-16,0 4-39 15,7 0-250-15</inkml:trace>
  <inkml:trace contextRef="#ctx0" brushRef="#br0" timeOffset="173131.89">22326 16675 452 0,'0'0'137'0,"0"0"-18"16,0 0-85-16,0 0-30 15,0 0 0-15,0 0 1 16,90-12 0-16,-48 7-1 15,4-2 1-15,-2-3-5 0,0 1 0 16,-5 4-14 0,-8 1-34-16,-10 4-16 0,-17 0-45 15,-4 0-281-15</inkml:trace>
  <inkml:trace contextRef="#ctx0" brushRef="#br0" timeOffset="173313.07">22156 16911 566 0,'0'0'133'0,"0"0"-118"0,114 0-8 16,-49-6-7 0,7-8-19-16,1-3-51 0,-3-3-35 15,-3-1-60-15,-11-1-148 16</inkml:trace>
  <inkml:trace contextRef="#ctx0" brushRef="#br0" timeOffset="174026.8">22910 16404 645 0,'0'0'109'0,"0"0"-16"16,0 0-74 0,0 0-19-16,0 0-16 0,0 0 14 15,-27 61 2-15,10-18 5 16,-1 10-3-16,5-2 2 16,0 5-1-16,7-5 1 15,6-7-1-15,0-8-3 16,1-10-15-16,21-10 0 15,8-8-26-15,9-8 27 16,7-5-15-16,2-16-10 16,3-6 4-16,-5-1 16 15,-6 0-2-15,-10-2-59 16,-12 0-107-16</inkml:trace>
  <inkml:trace contextRef="#ctx0" brushRef="#br0" timeOffset="174244.54">22945 16345 702 0,'0'0'149'0,"0"0"-81"16,0 0-57-16,0 0-11 15,0 0 0-15,93-33 0 16,-56 28 2-16,-1 0-1 15,7 3-1-15,-1 2-6 16,-5 0-52-16,-10 0-56 0,-16 0-66 16,-11 5-245-16</inkml:trace>
  <inkml:trace contextRef="#ctx0" brushRef="#br0" timeOffset="174777.09">22914 16514 288 0,'0'0'302'16,"0"0"-257"-16,0 0 53 16,0 0-45-16,113 17-15 15,-59-17-24-15,9 0-10 16,1-3-4-16,-2-11-7 0,-2-5-16 16,-9 1-39-16,-12-1 49 15,-13 2 13-15,-12 5 13 16,-9 2 59-16,-5 5-26 15,0 2-22-15,0 0-10 16,0 3-8-16,0 0 6 16,0 0-12-16,0 14-5 15,0 12 3-15,0 7 2 16,0 6 1-16,7 2-1 16,9-4 2-16,11-4-2 15,9-5-21-15,9-8 11 16,-1-9-18-16,-2-11 0 15,-5 0 6-15,-7-14 22 16,-5-9 0-16,-8-9 1 16,-2-2 18-16,-6-2 3 0,-6-3-7 15,-3 3-1-15,0 2-4 16,-9 6 16-16,-1 9 9 16,4 9 9-16,4 7-17 15,2 3-27-15,0 0-14 16,0 17-16-16,0 9 24 15,0 5 6-15,13 0-4 16,5-6-8-16,6-7-3 16,6-8 3-16,12-6 1 15,12-4-7-15,5-2-28 0,4-20-55 16,-8-7-134 0</inkml:trace>
  <inkml:trace contextRef="#ctx0" brushRef="#br0" timeOffset="175025.01">24325 16187 744 0,'0'0'148'16,"0"0"-133"-16,0 0-15 15,0 0 0-15,-67 111 0 16,33-48 4-16,-1 9 4 15,-3 7 0-15,-3 4-3 16,-2 1 1-16,4-3 2 0,8-8-8 16,6-6-22-1,11-6-11-15,10-16-54 0,4-14-55 16,4-15-139-16</inkml:trace>
  <inkml:trace contextRef="#ctx0" brushRef="#br0" timeOffset="175561.72">24531 16520 424 0,'0'0'15'16,"0"0"38"-16,-69 98 3 15,38-48 12-15,-3 1-17 16,-2-1-7-16,1-1-18 16,7-5-10-16,3-4-8 15,8-6-4-15,4-9 2 16,7-13-4-16,3-7 0 16,3-5 1-16,0 0 74 15,0-11-13-15,0-20-48 16,15-8-16-16,4-6-5 15,7-8 1-15,-1-1-10 0,1-1-5 16,3 1 9 0,-2 5 5-16,2 7 2 0,0 8 2 15,-2 10-7-15,0 4-19 16,-5 9 10-16,-7 5 12 16,-2 6 5-16,-3 0-8 15,-4 3 2-15,0 13-4 16,1 2 9-16,-3 3-2 15,-3 2 3-15,-1-2-1 16,0 1 1-16,-18-1 0 16,-5-1 4-16,-2-1 9 15,-4-2 4-15,-1-2-1 16,2-1-9-16,3-1 0 16,4 0-3-16,8-6-4 0,6-4-42 15,7 0-109-15,5-3-172 16</inkml:trace>
  <inkml:trace contextRef="#ctx0" brushRef="#br0" timeOffset="176040.51">24696 16537 372 0,'0'0'373'0,"0"0"-240"16,0 0-91-16,0 0-40 15,0 0-2-15,0 0 0 16,-34 53 0-16,21-20 3 0,2 3 1 16,4 4-3-1,3 1 1-15,4 0 1 0,0-3-2 16,10-5-1-16,6-8-4 16,7-10-8-16,5-9-6 15,8-6-3-15,1-12-6 16,0-17 23-16,-4-6 4 15,-8-4 6-15,-6-1 3 16,-8-4 0-16,-9 1-8 16,-2 2 8-16,0 5-4 15,-9 9 8-15,0 10 14 16,6 9 6-16,3 6-24 16,0 2-9-16,0 0-1 15,0 0-16-15,0 15 0 0,0 7 12 16,0 4 5-16,0 3 1 15,0-3-1-15,4-6-1 16,7-3-4-16,1-4-3 16,2-7 6-16,3-1-22 15,7-5-2-15,3 0-60 16,1-8-93-16,-4-8-143 16</inkml:trace>
  <inkml:trace contextRef="#ctx0" brushRef="#br0" timeOffset="176200.51">25048 16692 763 0,'0'0'130'16,"0"0"-59"-16,0 0-14 16,0 0-45-16,0 0-12 15,0 0-50-15,-16 14-34 16,10-8-78-16,-2-2-364 15</inkml:trace>
  <inkml:trace contextRef="#ctx0" brushRef="#br0" timeOffset="182101.7">21257 17277 583 0,'0'0'147'0,"0"0"-63"16,0 0-72-16,0 0 0 0,0 0-10 16,0 0-2-1,0 0-3-15,0-9 2 0,0 9 1 16,0 19 20-16,-3 7 1 16,-8 11-4-16,-4 10-1 15,-2 3-8-15,-2-2-4 16,-1-2-1-16,1-6-1 15,2-7 1-15,2-11-3 16,6-10 0-16,6-6 0 16,3-6 3-16,0 0 12 15,0-14 38-15,0-17-45 16,0-10-8-16,6-15-16 0,6-1-7 16,3-4-9-16,4 0 12 15,1 6 1-15,2 8 3 16,3 9 12-16,-2 10 3 15,-5 11 2-15,-4 6-1 16,-4 11 0-16,-3 0-2 16,-2 20-3-16,-5 13-3 15,0 6 4-15,-6 5 1 16,-15 2 0-16,-3-7 1 16,3-6-8-16,6-11 5 15,2-8 2-15,-1-4 0 16,-4-5 1-16,-2-3 2 15,0-2-1-15,10 0-6 16,10-4-134-16,8-13-323 16</inkml:trace>
  <inkml:trace contextRef="#ctx0" brushRef="#br0" timeOffset="182467.08">21715 17304 687 0,'0'0'133'15,"0"0"-70"-15,0 0-26 16,0 0 2-16,0 0-18 16,0 0-20-16,0-2-1 15,0 2-4-15,0 0-6 16,0 0 9-16,6 0 1 16,0 2-2-16,0-2 5 0,2 0-2 15,-2 0 3-15,-2 0-4 16,-3-5-3-16,-1 0 2 15,0 4 0-15,-8-2-8 16,-6 3 3-16,-1 0 2 16,0 4-3-16,0 18 3 15,6 7 4-15,0 6 0 16,6 5-1-16,3 1 1 16,0 0 0-16,15-2-10 15,4-7-37-15,10-10-19 16,14-13-18-16,11-9-28 15,7-5-207-15</inkml:trace>
  <inkml:trace contextRef="#ctx0" brushRef="#br0" timeOffset="182703.69">22156 17277 434 0,'0'0'376'0,"0"0"-307"15,0 0-62-15,0 0-7 16,0 0-9-16,0 0 9 16,0 0 1-16,-10 68 7 15,1-33 6-15,0 4-3 16,2 1 4-16,-1 1-9 0,2-1-1 16,3-5-2-1,1-6-3-15,2-4-8 0,0-6-51 16,5-13-69-16,16-6-78 15</inkml:trace>
  <inkml:trace contextRef="#ctx0" brushRef="#br0" timeOffset="183517.05">22486 17299 114 0,'0'0'745'0,"0"0"-722"16,0 0-23-16,0 0 4 16,0 0 9-16,-91 105-2 0,63-60-2 15,5-5 2-15,-1 0-8 16,7-8 1-16,2-8-2 16,10-10-2-16,1-9 2 15,4-3 4-15,0-2 3 16,0 0 29-16,0-16 25 15,0-15-46-15,0-8-17 16,0-8-6-16,-2-1-8 16,-5 2 5-16,1 5-8 15,6 7 8-15,0 7-16 16,3 8 5-16,16 2 12 16,1 3-15-16,3 4 10 0,1 1 3 15,-2 2 10 1,-5 4 1-16,-4 0 0 0,-2-1 5 15,-5 3-5-15,-2-1 2 16,-2 2-3-16,1 0 0 16,1 0 0-16,-3 0 0 15,1 0-1-15,1 0 0 16,-1 0 1-16,-2 7-3 16,1 8 0-16,-1 4 1 15,0 7 4-15,0 6-2 16,-8 5 1-16,-5 2 0 15,-2-2-1-15,-1-4 1 16,2-10 0-16,0-6 1 0,6-7-2 16,2-5 2-1,4-5 3-15,2 0-1 0,0 0 9 16,0-16 5-16,0-4-18 16,8-4-31-16,13 2 15 15,2 2-8-15,0 8 12 16,0 3 12-16,-7 7 4 15,-1 2-4-15,-1 0 0 16,-1 11-2-16,-1 6 0 16,-2 6 2-16,-7 7-1 15,-3 1-3-15,0-1-1 16,-11-1-5-16,-3-4 4 0,-4-3 4 16,1-4 1-1,-2-3 2-15,-3-6 0 0,1-1 1 16,-5-3-2-16,0-4 6 15,-6-1 8-15,-1 0-5 16,1 0-2-16,3-1-7 16,7-4-1-16,12-6-68 15,9-2-325-15</inkml:trace>
  <inkml:trace contextRef="#ctx0" brushRef="#br0" timeOffset="184300.57">21367 17193 360 0,'0'0'88'15,"0"0"-8"-15,0 0-41 16,0 0-24-16,0 0-4 16,0 0-2-16,100-39 18 15,-73 37 15-15,-5 2 3 16,1 0-12-16,-7 0-20 0,-4 5-10 16,-5 12-3-1,-7 4-5-15,0 5 5 0,-12 7 8 16,-17 0 5-16,-7 4 0 15,-7-1-5-15,3-7-2 16,3-5-2-16,6-9 0 16,3-3-2-16,0-5 0 15,-1-3 0-15,-2-1 0 16,0-3-2-16,4 0-22 16,5 0-108-16,5 0-84 15,11 0-190-15</inkml:trace>
  <inkml:trace contextRef="#ctx0" brushRef="#br0" timeOffset="184458.75">21227 17449 383 0,'0'0'159'15,"0"0"-35"-15,0 0-46 16,0 0-1-16,0 0-20 16,0 0-9-16,0 0-20 15,0 0-28-15,0 0-8 16,4 7-138-16,7-1-102 15,7-2-251-15</inkml:trace>
  <inkml:trace contextRef="#ctx0" brushRef="#br0" timeOffset="185058.99">22759 17631 653 0,'0'0'104'16,"0"0"10"-16,0 0-53 15,0 0-37-15,0 0-16 16,0 0-8-16,0-12-3 16,0 12-4-16,-2 12-1 15,-1 11 7-15,-3 10 1 16,-3 7 1-16,-4 6-1 16,1-3-10-16,0-1-51 15,3-10-81-15,5-14-72 16</inkml:trace>
  <inkml:trace contextRef="#ctx0" brushRef="#br0" timeOffset="186164.87">23231 17280 376 0,'0'0'93'0,"0"0"40"16,0 0-34-16,0 0-75 15,0 0-24-15,0 0-1 16,-4 47 1-16,-9-4 13 16,-1 6 30-16,-3 1-10 15,1-4-13-15,-1-5-13 16,3-5 1-16,2-5-4 0,3-9-2 15,3-9 0 1,2-6 1-16,2-4-2 0,2-3 4 16,0 0 9-16,0 0 52 15,-3-14-16-15,-2-11-39 16,-5-5-11-16,-2-4 0 16,-2-2 0-16,0-1 0 15,4 0-5-15,4 1-6 16,4 1-12-16,2 4 3 15,0 3-6-15,3 2-7 16,15 7 23-16,4 2-12 16,8 2-7-16,6 5 3 15,1-1 19-15,1 6 7 16,1 2 0-16,-8 3 4 0,-6 0 1 16,-5 0 0-16,-10 8 3 15,-5 3-8-15,-5 2 1 16,0 4-1-16,-17-2 3 15,-10 1-1-15,-7 1 2 16,-5 0 0-16,-2-5-1 16,2-2-1-16,6-2 3 15,11-4 1-15,9 3-2 16,12-2-4-16,1 2-10 16,23 3-27-16,26 0-36 15,19-3-11-15,16-4-84 16,5-3-36-16,-1 0 56 15,-8 0 142-15,-9-3 6 0,-15-10 129 16,-14 2-1 0,-15-1 10-16,-13 1 12 0,-7 3-13 15,-6 2-48-15,-1 3-33 16,0 3-8-16,0 0-48 16,0 0 0-16,0 0-11 15,0 0 4-15,0 11 4 16,0-1 1-16,0 0 0 15,0-3-5-15,5-3 1 16,1-1 5-16,-1-3 1 16,2 0 2-16,2-3 3 15,-3-8-1-15,-5 1-2 16,-1 3-1-16,0 4-2 16,-3 1-8-16,-11 2 0 0,-8 3 5 15,-7 16 3 1,-3 9-5-16,2 8 5 0,7 3 1 15,7 7-2-15,8 3 2 16,8 1 0-16,0-4 0 16,16-11-6-16,14-7-8 15,13-13-3-15,19-15 1 16,13 0-13-16,12-17-76 16,-2-14-139-16</inkml:trace>
  <inkml:trace contextRef="#ctx0" brushRef="#br0" timeOffset="187029.59">24189 17423 211 0,'0'0'139'0,"0"0"-48"15,0 0 33-15,0 0 8 16,18-85-56-16,-16 74-12 16,-1 3-11-16,-1 5-14 15,0 3-12-15,0 0-24 16,0 0-3-16,0 22-18 16,0 14 14-16,0 9-1 15,0 6 5-15,-1 5 5 16,-5-3-4-16,0-3-1 15,-2-8 2-15,2-8 0 16,3-10-1-16,3-9-1 0,0-7-2 16,0-8-24-1,0 0-36-15,0-3 55 0,0-22-50 16,8-5-408-16</inkml:trace>
  <inkml:trace contextRef="#ctx0" brushRef="#br0" timeOffset="187257.79">24101 17314 357 0,'0'0'113'15,"0"0"11"-15,0 0-44 16,0 0-42-16,0 0-23 16,0 0-11-16,90-62-4 15,-49 61 0-15,2-1 19 0,2 2-9 16,-4 0-3-16,-4 0-3 15,-7 0-8-15,-6 0-17 16,-9 3-35-16,-11 6-24 16,-4 7-48-16,-21 4 22 15,-16 6-84-15</inkml:trace>
  <inkml:trace contextRef="#ctx0" brushRef="#br0" timeOffset="187449.44">23942 17783 120 0,'0'0'146'0,"0"0"-10"0,0 0-35 16,0 0-43-16,0 0 34 15,86 16-41-15,-42-25-34 16,3-7-17-16,5 1 0 16,-1-1-15-16,2 0-32 15,-2 5-24-15,-6 1-6 16,-3 2-66-16,-12 4-145 15</inkml:trace>
  <inkml:trace contextRef="#ctx0" brushRef="#br0" timeOffset="189094.45">24831 17374 138 0,'0'0'48'0,"0"0"93"16,0 0-106-16,0 0 63 15,0 0-29-15,0 0-37 0,5-36 67 16,-5 29-58 0,0-3-17-16,0 2 16 0,0-1 13 15,0 2-42-15,0-2 28 16,-5 3-19-16,-3 1-11 16,-2 1-9-16,-6 4-1 15,-11 0-2-15,-8 0 0 16,-4 18-3-16,-4 7 6 15,-2 11 5-15,7 9-2 16,3 10 2-16,11 8-4 16,14 3-1-16,10 1 0 15,9-2 0-15,25-12-2 0,12-12-21 16,8-15 6 0,6-10 3-16,3-15 11 0,6-1-6 15,-3-10-18-15,-5-14-30 16,-9-2-45-16,-13-7 5 15,-15 3-154-15</inkml:trace>
  <inkml:trace contextRef="#ctx0" brushRef="#br0" timeOffset="189273.53">24861 17783 212 0,'0'0'195'16,"0"0"58"-16,0 0-75 0,0 0-86 16,0 0-48-1,0 0-44-15,0 0-18 0,0 0-105 16,0 0-197-16</inkml:trace>
  <inkml:trace contextRef="#ctx0" brushRef="#br0" timeOffset="190793.5">23264 17263 41 0,'0'0'70'0,"0"0"-50"16,0 0 54-16,0 0-36 15,0 0 20-15,0 0-32 0,0-15 10 16,-1 8 30 0,-2 5 12-16,3 1-12 0,-2-2-14 15,1 3-8-15,1-1-4 16,0-1-28-16,0 2-3 15,0 0-1-15,0-1 3 16,0-1 8-16,9 0 5 16,12-1-22-16,3 1 2 15,9 2 0-15,2 0-2 16,1 0-1-16,-2 10 2 16,-4 6-3-16,-7-1 0 15,-7 4-3-15,-8 1 1 16,-8 1-3-16,0 1 5 15,-26 0 2-15,-14-2-1 16,-13-1-1-16,-13-5 0 16,-5-1-28-16,-3-6 1 15,-1-3 11-15,11-1-13 0,14-1-78 16,17-2-93-16,19 0-162 16</inkml:trace>
  <inkml:trace contextRef="#ctx0" brushRef="#br0" timeOffset="190946.72">23098 17498 325 0,'0'0'103'15,"0"0"52"-15,0 0-21 16,0 0-48-16,0 0-21 0,0 0-35 16,-6-15-1-16,3 13-23 15,-1 2-6-15,-3 0-106 16,-6 0-262-16</inkml:trace>
  <inkml:trace contextRef="#ctx0" brushRef="#br0" timeOffset="192822.26">17174 17590 554 0,'0'0'77'0,"0"0"-41"16,0 0-24-16,0 0 2 16,88-26 20-16,-50 20-4 15,8-1 1-15,4-3-16 0,6 1-5 16,5 1-9 0,2-1-1-16,0 3-1 0,-7-5-20 15,-8 5-65-15,-19 0-23 16,-19 1-64-16</inkml:trace>
  <inkml:trace contextRef="#ctx0" brushRef="#br0" timeOffset="192985.76">17526 17549 491 0,'0'0'71'16,"0"0"17"-16,0 0-35 15,-11 102-17-15,11-63-18 16,4 0-2-16,8 3-10 15,1 3 2-15,-1 0-8 16,-1 0-45-16,-5-1-118 0,-1-10-336 16</inkml:trace>
  <inkml:trace contextRef="#ctx0" brushRef="#br0" timeOffset="193423.75">18090 17486 731 0,'0'0'99'0,"0"0"-17"16,0 0-34-16,0 0-35 16,0 0-13-16,0 0-10 15,15-34 4-15,4 34 6 0,6 4 2 16,4 2-2-16,4-2-1 15,0-4-1-15,-3 0-1 16,-6 0 3-16,-8-2 0 16,-8-8 3-16,-3-2 2 15,-5 3 3-15,0-4 0 16,-7 4 6-16,-14 2-10 16,-2 6-4-16,-2 1 0 15,3 1 0-15,1 18 0 16,5 13 0-16,5 8-3 15,5 9 2-15,6 3 0 16,0 0 1-16,0-2-1 16,15-7-6-16,9-4-9 0,12-12-10 15,15-10 18-15,18-14 1 16,19-3-26-16,12-17-31 16,7-16-80-16,-5-3-148 15</inkml:trace>
  <inkml:trace contextRef="#ctx0" brushRef="#br0" timeOffset="197186.56">18936 17486 178 0,'0'0'95'0,"0"0"11"16,0 0-13-16,0 0-26 15,0 0 38-15,0 0-60 16,0 0 31-16,9-58-13 0,-9 55-39 15,0 1 2 1,0 2-7-16,0 0-19 0,0 0-3 16,0 0-3-16,0 5-3 15,0 16 9-15,0 9-2 16,0 14 2-16,-7 8 2 16,-4 7 2-16,-1 3-3 15,-3-1 1-15,1-2 1 16,1-6-2-16,4-11 0 15,3-12-1-15,2-12 0 16,4-12 1-16,0-4 1 16,0-2 3-16,0-5 22 15,0-21 31-15,0-16-58 16,10-8-15-16,-1-1-14 16,-4-2 2-16,0 3-17 15,-3 0-4-15,3 5-27 0,1 1 29 16,1 5-8-16,2 5 18 15,3 5 32-15,-2 8 4 16,5 6 2-16,0 5 5 16,6 4-2-16,1 6 4 15,1 0-7-15,4 2 2 16,-2 12 6-16,-2 6 14 16,-1-2-5-16,-7 3-14 15,-8-1-1-15,-7 0 1 16,0-3 0-16,-4 2 6 0,-18 1 1 15,-7-4 3-15,-4-2 0 16,-1-5-2-16,1-1-9 16,2-4 2-16,6-3-2 15,8-1-3-15,8 0 2 16,9 0-2-16,0 0-1 16,16 0-99-16,19 0-68 15,9 0-247-15</inkml:trace>
  <inkml:trace contextRef="#ctx0" brushRef="#br0" timeOffset="198817.98">19445 17598 281 0,'0'0'169'16,"0"0"-127"-16,0 0-16 15,0 0-8-15,0 0-6 16,0 0-4-16,0 1 16 0,0-1 31 16,0 2 5-1,-3-1-18-15,-2 1-10 0,-6 1 2 16,-2 2-11-16,-4-1-10 15,1-3-6-15,0-1 0 16,1 0 8-16,0 0 3 16,0-5 16-16,1-11-21 15,3-2 3-15,3-9-12 16,7 0-4-16,1-2-4 16,0 3-13-16,13-1-7 15,8 2 0-15,1 7 1 16,-2 3 7-16,-2 8 10 0,-6 4 5 15,0 3 0 1,-5 0 1-16,1 3-7 16,-1 14 7-16,-1 9 0 0,-6 9 10 15,0 5 3-15,0 9-2 16,-9 1-4-16,-4 1-1 16,-4 2-3-16,-2-4 1 15,-3-2 1-15,-1-5-2 16,0-6-1-16,4-6 3 15,0-7-2-15,4-9 2 16,0-5 21-16,5-2-6 16,1-7-15-16,-2 0 1 15,1 0 3-15,-5 0 3 16,3-10-3-16,1 1-5 16,3-2-1-16,5 5-3 0,3 2-37 15,0 1-36-15,11 2-237 16</inkml:trace>
  <inkml:trace contextRef="#ctx0" brushRef="#br0" timeOffset="198991.49">19471 17929 783 0,'0'0'105'15,"0"0"-23"-15,0 0-58 16,0 0 15-16,0 0-16 15,0 0-9-15,-46-30-14 16,45 30-1-16,-4 0-85 0,-4 7-197 16,-10 3-280-16</inkml:trace>
  <inkml:trace contextRef="#ctx0" brushRef="#br0" timeOffset="199618.65">17689 18407 385 0,'0'0'36'16,"-105"-6"25"-16,70 0-36 0,11 3 33 15,9 2-1-15,11-4 2 16,4 5 10-16,0 0-69 16,6 0 0-16,26 0-20 15,25-3 20-15,28-6 14 16,22-7 14-16,22-5 13 15,11-5-15-15,12 1-4 16,6-1-11-16,0-1 0 16,-10 3-1-16,-14 0 6 15,-13 8-7-15,-21 1-5 0,-23 3 0 16,-25 7-2 0,-25 2-2-16,-16 3 0 0,-10 0 0 15,-1 0-6-15,0 0 6 16,-28 6-1-16,-21 16-1 15,-23 9-40-15,-14 7-30 16,-8-1-29-16,-5-3-121 16,-1-1-129-16</inkml:trace>
  <inkml:trace contextRef="#ctx0" brushRef="#br0" timeOffset="199833.81">18051 18540 404 0,'0'0'165'0,"0"0"-107"0,0 0-21 16,0 0-14-16,0 0 9 16,0 0-11-1,41 0 18-15,11-11 17 0,17-4-5 16,19-2-29-16,17 0-8 16,12-2-14-16,9-1 0 15,8-1-28-15,2-5-45 16,-6-2-91-16,-7 3-72 15,-20-1-53-15</inkml:trace>
  <inkml:trace contextRef="#ctx0" brushRef="#br0" timeOffset="199990.6">19313 18319 723 0,'0'0'89'0,"0"0"-37"16,0 0 4-16,-86-11-19 15,84 11-19-15,2 0-18 16,0 0-12-16,0 0-88 16,18 0-182-16</inkml:trace>
  <inkml:trace contextRef="#ctx0" brushRef="#br0" timeOffset="209897.46">858 17159 359 0,'0'0'11'15,"0"0"39"-15,0 0 37 16,0 0-40-16,0 0 16 16,0 0-14-16,0 0-3 15,-13-47 5-15,10 38-36 16,0 1 0-16,1 4 23 0,-1 2-18 16,3 0 12-1,0 2-6-15,0 0-14 0,0 0-3 16,0 0-6-16,0 0-3 15,0 0-4-15,0 0-3 16,0 11 0-16,0 9 3 16,11 8 4-16,2 4 0 15,-1 0 1-15,6-4 2 16,-6-8-1-16,2-6-2 16,-4-8 0-16,5-4 0 15,0-2 0-15,10-12 0 16,6-24 5-16,5-12 0 0,2-8-3 15,-1-3 2-15,-6 4 0 16,-1 8 4-16,-8 9-7 16,-6 12 0-16,-5 12-1 15,-5 11-34-15,-6 3-86 16,0 16-305-16</inkml:trace>
  <inkml:trace contextRef="#ctx0" brushRef="#br0" timeOffset="210070.96">1068 17235 494 0,'0'0'266'16,"0"0"-152"-16,0 0-88 0,0 0-26 15,0 0-7-15,0 0-183 16,0-27-401-16</inkml:trace>
  <inkml:trace contextRef="#ctx0" brushRef="#br0" timeOffset="214369.37">9783 17746 370 0,'0'0'104'0,"0"0"-30"15,0 0-11-15,0 0 18 16,0 0-23-16,0 0-23 16,0 0-12-16,-11-13-10 15,11 13-9-15,0-3-4 16,5 0-3-16,7 2 3 0,11-1 2 16,4 1-2-1,8 1 0-15,10 0 0 0,9 0-3 16,12 0 0-1,20 3-9-15,16-2 12 0,17-1 0 16,16 0 2-16,15-16-4 16,6-4 4-16,0-4-2 15,-7 2 0-15,-12-3 2 16,-16 6-1-16,-19 0 0 16,-21 5 1-16,-26 4 1 15,-25 0 1-15,-15 7-1 16,-12 2 3-16,-3 1 9 0,0 0-10 15,0 0-5 1,-21 0-13-16,-15 12-43 0,-20 7-80 16,-16 0-128-16</inkml:trace>
  <inkml:trace contextRef="#ctx0" brushRef="#br0" timeOffset="-214377.97">10062 17654 407 0,'0'0'96'0,"0"0"3"15,0 0 10-15,0 0-56 16,0 0-20-16,0 0-26 16,-28 1-3-16,13 18 0 15,-3 5 0-15,2 1-4 16,-1-1 1-16,1 0-2 0,-2-1-2 16,-4-2-14-1,-1-6-27-15,3-5 19 0,5-6 1 16,6-4 11-16,1-3 11 15,4-11-4-15,1-3-33 16,1-3 38-16,2 3-7 16,0 3 8-16,2 1 4 15,5 7 11-15,1 1 7 16,-1 5 2-16,2 0-9 16,6 0-4-16,3 5 14 15,6 11 0-15,3 8-16 16,6 3-2-16,8 2-1 0,9 0-2 15,9-4 0-15,5-6-4 16,4-3-8-16,-2-13-93 16,-2-3-161-16</inkml:trace>
  <inkml:trace contextRef="#ctx0" brushRef="#br0" timeOffset="-213579.01">11678 17542 385 0,'0'0'149'0,"0"0"11"15,0 0-106-15,0 0 8 16,0 0-26-16,0 0-17 0,-90-16-14 16,67 34 2-1,0 6-4-15,-2 7 0 0,-2 1-2 16,2-6-1-16,8-4-4 15,-1-7-14-15,9-5 2 16,2-8-1-16,7-2-34 16,0-10 4-16,3-16-149 15,12-10-45-15,-1-2 169 16,-1 0 5-16,-1 3 35 16,-2 7 32-16,-1 6 120 15,-4 7-33-15,1 6 49 16,-3 7-34-16,-2 0 20 0,3 2-37 15,-1 0-64-15,5 10-16 16,4 13 28-16,4 8-5 16,1 2-12-16,6 9-11 15,3 0-2-15,4 0-6 16,4-4-16-16,2-9-98 16,-5-12-96-16</inkml:trace>
  <inkml:trace contextRef="#ctx0" brushRef="#br0" timeOffset="-212023.67">9628 18042 620 0,'0'0'49'0,"0"0"-47"16,0 0 16-16,0 0 33 16,0 0-6-16,-1 78-5 15,1-51-15-15,0 3-10 16,10 3-7-16,1-3-3 0,5-8-2 15,-2-10-3-15,2-12-1 16,2 0 1-16,3-27 3 16,0-8-3-16,-7-7-3 15,0 4 2-15,-11 6 1 16,-3 5 1-16,0 8-1 16,-13 5 0-16,-8 5-9 15,-6 5-54-15,0 2 18 16,8 2-8-16,7 0 33 15,12 0 19-15,0 3-157 16,4 6-144-16</inkml:trace>
  <inkml:trace contextRef="#ctx0" brushRef="#br0" timeOffset="-211014.46">11375 17850 569 0,'0'0'185'0,"0"0"-154"16,0 0-31-16,0 0-4 15,0 0 4-15,0 0 14 16,67 11-1-16,-50 3-4 16,-4 5 2-16,-1 3-8 15,-6 4 0-15,-5 1-1 16,-1 1-1-16,0-2-1 16,-1 2-29-16,-10-9-38 15,1-5 6-15,1-4-36 16,0-4 84-16,0-6 5 15,-3 1 8-15,-4-1 5 16,4 0 112-16,0 0-13 0,9 0-32 16,3 0-27-16,0 0-32 15,0 0-13-15,1 0-8 16,14 0 8-16,12-1 2 16,6-8 2-16,6-1-2 15,4-5-2-15,2 1-1 16,-2-3-5-16,-6 2 4 15,-7 1 2-15,-4 2 2 16,-4 2-1-16,-6 2-1 16,-8 6 0-16,-7 2 0 15,-1 0 4-15,0 0 1 16,0 0-5-16,0 0 0 16,-7 15 0-16,-4 2 6 0,4 5-5 15,7 1 0-15,0-4-1 16,0 1 0-16,13-9-3 15,13-2-10-15,8-9-1 16,11 0 14-16,6-20 0 16,-1-4-8-16,-10-2-9 15,-13 3 17-15,-19 4 0 16,-8 5 5-16,-12 4-5 16,-21 1-5-16,-13 9-5 15,-14 0-1-15,-5 0 9 16,11 0 2-16,17 0 1 15,23 0-1-15,14 7-12 0,1-2-232 16,22-1-188-16</inkml:trace>
  <inkml:trace contextRef="#ctx0" brushRef="#br0" timeOffset="-210837.24">11985 17819 793 0,'0'0'115'0,"0"0"-78"15,0 0-37-15,0 0-30 16,0 0-106-16,0 0-85 0,26-25-193 16</inkml:trace>
  <inkml:trace contextRef="#ctx0" brushRef="#br0" timeOffset="-209098.64">10781 17584 135 0,'0'0'96'16,"0"0"-96"-16,0 0-8 15,0 0-18-15,0 0-10 16,0 0 18-16,9-16 18 16,-7 13 4-16,-2 2 44 15,0-2-25-15,0 3-13 16,0-2 26-16,0 2-25 15,0 0-7-15,0-1 0 16,0-1 7-16,0 0-3 16,0-1 9-16,0 0 6 15,0-1-13-15,0 0 15 16,0 3 12-16,0-7-23 0,0 6 34 16,0-4-8-16,0 2-29 15,0-3 29-15,0 1-21 16,0-2 2-16,0 3 35 15,0 0-22-15,0-2-20 16,0 4 21-16,0 1 2 16,0 2-8-16,0 0 9 15,0 0-19-15,0 0-17 16,0 0-2-16,0 13-11 16,0 17 10-16,0 9 1 15,0 7 7-15,0 11 0 16,0 2 0-16,0 1-5 0,3-5 4 15,1-2-4-15,1-5-2 16,-2-8 0-16,1-10-15 16,-4-5-14-16,0-9-53 15,0-11-10-15,0-5-159 16</inkml:trace>
  <inkml:trace contextRef="#ctx0" brushRef="#br0" timeOffset="-208416.2">10561 18084 422 0,'0'0'90'0,"0"0"36"15,0 0-31-15,0 0-24 16,0 0-23-16,0 0-27 16,-6-19-11-16,6 19-10 15,0 2-1-15,0 15 1 16,0 9 0-16,0 5 7 16,1 7-5-16,4-1-2 15,2 2 0-15,-1-9-48 16,-1-7-74-16,1-7-10 0,3-8-95 15</inkml:trace>
  <inkml:trace contextRef="#ctx0" brushRef="#br0" timeOffset="-208132.46">10762 18054 565 0,'0'0'102'0,"0"0"22"16,0 0-54-16,0 0-19 15,0 0-41-15,0 0-10 0,-6-3 0 16,6 26 0 0,0 13 15-16,0 3-7 0,0 8-4 15,0-3-2-15,0-3-2 16,1-4 0-16,6-10-2 15,-1-6-25-15,4-4-7 16,-1-5-75-16,3-10-91 16,-2-2-104-16</inkml:trace>
  <inkml:trace contextRef="#ctx0" brushRef="#br0" timeOffset="-207952.85">10890 18245 648 0,'0'0'121'0,"0"0"-17"16,0 0-50-16,0 0-21 15,0 0-20-15,0 0-13 16,-1-9-1-16,1 9-49 16,0 11-79-16,0 0-79 15</inkml:trace>
  <inkml:trace contextRef="#ctx0" brushRef="#br0" timeOffset="-195015.5">10847 17330 86 0,'0'0'112'15,"0"0"-63"-15,0 0-9 0,0 0-6 16,0 0-12-16,0 0-7 15,0 0-3-15,0-2 1 16,0 2 4-16,0 0-2 16,0 0 2-16,0 0 13 15,0-1 22-15,-2-1-5 16,-1 1 1-16,0 1-23 16,-1-1 5-16,3 1 0 15,-1-2-7-15,1 0-6 16,-1 2 11-16,1 0-2 15,-1 0-10-15,-1 0-10 16,-3 2-5-16,-1 13-1 16,-4-1 2-16,2 3-1 15,2-1 1-15,0-3-1 16,2-3 0-16,-1 1-1 0,1-3 0 16,2 0 0-1,-1-4-6-15,4-1-15 0,0-1-16 16,0-2-1-16,0 0 3 15,-2 0-3-15,-1 0-47 16,-1 0-73-16,1 0-131 16</inkml:trace>
  <inkml:trace contextRef="#ctx0" brushRef="#br0" timeOffset="-194906.91">10847 17330 352 0</inkml:trace>
  <inkml:trace contextRef="#ctx0" brushRef="#br0" timeOffset="-194730.91">10847 17330 352 0,'-110'-2'65'0,"108"2"30"0,-1 0-39 0,3 0 15 0,-1 0-14 0,1 0-20 16,0 0 3-16,-2 0-20 16,2 3-11-16,0 10 25 15,0 1-7-15,0 2-18 16,0-1-3-16,6 0-3 15,1 0 0-15,4-1-3 16,0-3-2-16,-3 0-21 16,3-2-36-16,-2-3-45 0,-2-3-54 15,-1-3-189 1</inkml:trace>
  <inkml:trace contextRef="#ctx0" brushRef="#br0" timeOffset="-194573.31">10817 17483 512 0,'0'0'132'16,"0"0"-39"-16,0 0-13 15,0 0-25-15,0 0-27 16,0 0-12-16,0-2-13 16,0 2-3-16,0-3-63 15,0-5-230-15</inkml:trace>
  <inkml:trace contextRef="#ctx0" brushRef="#br0" timeOffset="-191481.09">10952 17406 7 0,'0'0'65'16,"0"0"-14"-16,0 0-1 15,0 0-10-15,0 0 11 16,0 0 25-16,0 0-12 16,-3-6-21-16,3 3-5 15,-2 0-10-15,0 3 1 0,0-5-10 16,1 2-7-16,0 0 4 16,1 3 19-16,-2-3-8 15,1 2-11-15,1 1-8 16,0-2-5-16,-2 2-1 15,2 0-2-15,0 0 1 16,0 0-1-16,0 0-1 16,0 0 0-16,0 0 1 15,0 0 0-15,0 0-1 16,0 0 1-16,-1 0 1 16,-1 0 0-16,1 0 0 15,-1 0 0-15,0 0-1 16,2 0-1-16,-2 0 1 15,2 0 0-15,0 0-1 0,0 0 1 16,0 0 0-16,0 0 1 16,0 0-1-16,0 0-3 15,0 0-3-15,0 0 6 16,12 0 1-16,2 0-1 16,2 0 2-16,3 0-2 15,5 0 0-15,3 0 0 16,1 0 2-16,0 2-2 15,4-2-3-15,-2 1-7 16,0-1-4-16,-2 0 6 16,-3 0 7-16,-4 0 1 15,-3 0 1-15,-6 0-1 0,-2 0 1 16,-4 0 7-16,2 0 13 16,1 0-13-16,1 0-3 15,5 0-3-15,0 0-2 16,2 0 0-16,2 0 0 15,2-1 1-15,-2-1 1 16,-1 2 2-16,-3-3 3 16,-2-2 4-16,-1 1 13 15,-1 2-6-15,-4-1-10 16,-2 3 3-16,-2-2-6 16,-3 2 2-16,0 0-1 15,0 0 1-15,0 0 0 0,0 0-3 16,0 0-2-16,0 0 0 15,-11 0-1-15,-4 0-1 16,2 0-9-16,-2 0-40 16,3 2-13-16,3-2-32 15,2 0-50-15,5 0-121 16</inkml:trace>
  <inkml:trace contextRef="#ctx0" brushRef="#br0" timeOffset="-191065.47">11405 17231 19 0,'0'0'223'16,"0"0"-132"-16,0 0-9 15,0 0 3-15,0 0-25 16,0 0-3-16,-25-16-7 15,25 16-27-15,0 0-21 16,0 0 0-16,0 2-1 16,0 8 11-16,10 1-3 15,2 2-3-15,6-1 2 16,-3 2-6-16,1-3-1 16,-2 0 0-16,0 0 2 15,-5 0-2-15,-2-1 0 16,-3 2-1-16,-4-3 2 0,0 2-1 15,0 0 2 1,0-1 1-16,-11 2 2 0,-6-2 6 16,-5 1 2-16,-6-1-8 15,0 3-5-15,0-2-1 16,5-1-26-16,6-2-52 16,6-5-70-16,6-3-172 15</inkml:trace>
  <inkml:trace contextRef="#ctx0" brushRef="#br0" timeOffset="-190235.27">11063 17282 264 0,'0'0'98'0,"0"0"-32"16,0 0 5-16,0 0-5 15,0 0-13-15,0 0-11 16,0-2-8-16,0 2-20 16,-7 13-12-16,-6 4 0 15,0 3 0-15,-4 0-2 16,0 0-2-16,-2 1 2 16,-3-4 0-16,0 0-10 15,-1-2-5-15,0-4 7 16,7-4 2-16,4-3-5 0,8-2 5 15,2 0-1-15,0-2 6 16,2 0-1-16,0 0-3 16,0 0-7-16,0 0 10 15,11 0 2-15,5 0 4 16,2 0 1-16,-1 0 4 16,2 0 6-16,-1 0-3 15,0 3 2-15,0 3-8 16,-1 2 3-16,3 1-3 15,-3 4-5-15,2 1 1 16,-3-2-2-16,2 2-13 16,-4-1-39-16,-1-1-34 0,-6-3-60 15,-2-3-162-15</inkml:trace>
  <inkml:trace contextRef="#ctx0" brushRef="#br0" timeOffset="-190055.83">11084 17621 445 0,'0'0'77'0,"0"0"17"15,0 0-85-15,0 0-9 0,0 0-157 16</inkml:trace>
  <inkml:trace contextRef="#ctx0" brushRef="#br0" timeOffset="-165059.23">13211 17819 515 0,'0'0'39'0,"0"0"-5"16,0 0-32-16,0 0 4 15,0 0 1-15,0 0 0 16,0 0 21-16,-29-25 19 16,29 21-33-16,0-3 3 15,0 4-12-15,0-6 7 16,0 2-8-16,0-1-1 15,2-2-2-15,4 1-1 16,2 1 0-16,-4 2 0 16,4-4 3-16,-6 2-3 0,3-1 1 15,0 0-1-15,-1-1 1 16,-2 4 9-16,-1 0 3 16,1 2 13-16,-2 1-5 15,0 2-12-15,1-1-4 16,-1 2 10-16,0 0-15 15,0 3-7-15,0 18 5 16,0 8 2-16,-1 9 6 16,-8 6-3-16,4 2 0 15,-1 5-1-15,0 0-1 0,3 0 2 16,-3-5-3-16,2 0 2 16,4-12-2-16,0-5 1 15,0-10 1-15,9-9-2 16,10-7 1-16,8-3 1 15,4-7 1-15,7-13-3 16,1-5-3-16,1-1-8 16,-2-1-7-16,2 1-10 15,-1 1-2-15,-4 3-33 16,-6-2 4-16,-7 5-34 16,-8 2-19-16,-8 1 6 15,-6 2-62-15,0 0 23 16</inkml:trace>
  <inkml:trace contextRef="#ctx0" brushRef="#br0" timeOffset="-164793.46">13241 17736 475 0,'0'0'106'0,"0"0"9"16,0 0-51-16,0 0-10 15,0 0-30-15,0 0-6 16,45-59-6-16,-29 47 1 16,4-2-3-16,3 0-5 15,4 0-5-15,2 2 0 16,-4 0 0-16,-4 5-14 0,-3 2-13 16,-10 5-17-16,-4 0-45 15,-4 5-70-15,-9 14 30 16,-24 4-91-16</inkml:trace>
  <inkml:trace contextRef="#ctx0" brushRef="#br0" timeOffset="-164626.25">13028 17926 340 0,'0'0'80'16,"0"0"38"-16,0 0-40 16,0 0-36-16,0 0-13 15,0 0 7-15,67 69-7 16,-12-70-12-16,15-19-10 0,9-6-7 15,0 0-39 1,0 1-47-16,-4 0-51 0,-9-3-174 16</inkml:trace>
  <inkml:trace contextRef="#ctx0" brushRef="#br0" timeOffset="-164143.62">13951 17749 616 0,'0'0'209'0,"0"0"-206"16,0 0-1-16,-25 78 13 0,4-36-7 15,-2 0-6-15,-2 2 4 16,-3 1-5-16,-4 0-1 15,4-4 2-15,0-7-2 16,7-13 0-16,7-13 2 16,7-8 2-16,2 0 4 15,1-29-8-15,4-10-1 16,0-19-25-16,12-3-16 16,12-2 5-16,7-3 2 15,6 9 16-15,7 4 7 0,5 7 5 16,3 9 7-16,-1 8 3 15,-2 10 28-15,-13 12 13 16,-3 7-4-16,-11 5-23 16,-4 22 1-16,-5 10-4 15,-5 8 3-15,-5 5-7 16,-3 0-7-16,0-5 0 16,-2-2-2-16,-7-5-1 15,-1-5 0-15,-2-5-1 16,-1-8-21-16,1-3-36 15,1-13-65-15,-1-4-82 16</inkml:trace>
  <inkml:trace contextRef="#ctx0" brushRef="#br0" timeOffset="-163954.52">13724 17945 762 0,'0'0'84'16,"0"0"-14"-16,0 0-67 15,0 0 0-15,99-23 8 16,-37 10-3-16,12-4-3 16,4-6-3-16,0-5-2 15,0 3-3-15,-8 0-2 16,-7 3-42-16,-4 2-7 16,-13-2-79-16,-16 3-112 15</inkml:trace>
  <inkml:trace contextRef="#ctx0" brushRef="#br0" timeOffset="-163707.58">14414 17634 613 0,'0'0'143'16,"0"0"-59"-16,0 0-69 16,0 0-11-16,0 0 28 15,0 0 3-15,-2 106-3 16,-3-63-15-16,1 1-5 15,-2 1-4-15,1-2-6 16,-1-2 3-16,2-3-4 16,0-9 0-16,1-1-1 15,3-9-3-15,0-6-23 0,0-9-36 16,0-4-35-16,-2 0-35 16,-2-11-221-16</inkml:trace>
  <inkml:trace contextRef="#ctx0" brushRef="#br0" timeOffset="-163467.49">14361 17611 474 0,'0'0'106'0,"0"0"-40"16,0 0-8-16,0 0-30 15,36-79-12-15,-21 73 8 16,3-1-2-16,5 0 9 0,9 0-13 15,5-3-11 1,5 4-5-16,4-2 0 0,-4 2-2 16,-7 1 0-16,-10 5-6 15,-12 0-47-15,-13 5-79 16,0 13-77-16,-28 4-185 16</inkml:trace>
  <inkml:trace contextRef="#ctx0" brushRef="#br0" timeOffset="-163286.23">14349 17856 324 0,'0'0'111'15,"0"0"-15"-15,0 0 3 16,90 10-21-16,-56-13-10 0,9-14-30 16,4-5-19-16,5-3-10 15,-2 0-4-15,-7 7-5 16,-11 6-13-16,-23 5-135 15,-9 7-396-15</inkml:trace>
  <inkml:trace contextRef="#ctx0" brushRef="#br0" timeOffset="-155635.46">14907 17674 231 0,'0'0'103'15,"0"0"-27"-15,0 0-38 16,0 0 26-16,0 0-6 16,0 0 1-16,0 0-8 15,14-60-13-15,-14 53-4 16,1 1 2-16,-1 1-13 15,0 3-4-15,0-2 8 16,0 4-11-16,0 0-5 16,0 0-11-16,2 0-2 15,1 11-2-15,1 7 4 16,2 4 0-16,-2 4 1 0,1 1-1 16,-2-1 0-16,3-3 2 15,-2-5-1-15,1-3-1 16,4-10 1-16,1-3 0 15,8-2 4-15,10-20 9 16,12-17 8-16,10-10-4 16,2-4 8-16,-1-4-12 15,-5 4-7-15,-4 2-4 16,-8 9 2-16,-4 3-2 16,-6 10-2-16,-8 7-1 15,-4 7 0-15,-7 7 1 0,-1 3-1 16,-4 3-6-16,0 0-38 15,0 18-48 1,-1 7-61-16,-7-1-157 0</inkml:trace>
  <inkml:trace contextRef="#ctx0" brushRef="#br0" timeOffset="-155471.67">15528 17539 703 0,'0'0'106'0,"0"0"-79"15,0 0-27-15,0 0-27 16,0 0-115-16,0 0-155 16</inkml:trace>
  <inkml:trace contextRef="#ctx0" brushRef="#br0" timeOffset="-154084.53">14555 18014 452 0,'0'0'155'0,"0"0"-45"0,0 0-40 16,0 0-18-16,0 0-19 15,0 0-8-15,-6-19-13 16,14 19-1-16,11 0 2 15,-3 19-3-15,2 2-1 16,-4 9-7-16,-3 5 3 16,0-4-3-16,-5 0-2 15,-1-8 2-15,-5-6-2 16,0-3-1-16,0-11-1 16,0 0-4-16,0-3 6 15,0-6 4-15,0-20-2 16,-6-8-2-16,1-2-2 0,2-3 0 15,3 3 0-15,0 5 2 16,0 8 0-16,6 6-1 16,9 3-2-16,-1 9 0 15,6 5-14-15,-3 0-35 16,-1 4-70-16,-2 11-67 16,-7 2-189-16</inkml:trace>
  <inkml:trace contextRef="#ctx0" brushRef="#br0" timeOffset="-153701.93">14862 18070 492 0,'0'0'124'0,"0"0"-53"15,0 0-37-15,0 0-11 16,0 0-9-16,0 0 1 15,47-28 9-15,-37 16 14 16,-2-1-13-16,-4 0-4 16,-4-1-6-16,0 1 1 15,0 1 4-15,-15 3-7 16,-7 3-9-16,-2 1-3 16,3 5-1-16,3 0 0 15,7 0 0-15,7 0 0 16,4 10-2-16,0 9 2 15,0 5 0-15,7 5 1 0,10 1-1 16,5 3 0-16,4-6-1 16,2-4-4-16,5-10-10 15,6-10 0-15,4-3 8 16,2-11-24-16,4-11-43 16,0-7-63-16,-9 5-143 15</inkml:trace>
  <inkml:trace contextRef="#ctx0" brushRef="#br0" timeOffset="-153452.63">15152 18142 791 0,'0'0'72'0,"0"0"-67"16,0 0-5-16,0 0-107 16,0 0-65-16,0 0-273 15</inkml:trace>
  <inkml:trace contextRef="#ctx0" brushRef="#br0" timeOffset="-150955.85">15631 18098 1 0,'0'0'22'0,"0"0"-11"15,0 0-10-15,0 0 1 16,0 0 15-16,0 0-1 0,-2 0-2 16,1 0 2-16,-2 0 2 15,1 0 15-15,0 0 8 16,0 0-2-16,0 0 11 15,1 0-16-15,-1 0 10 16,2-3-3-16,0 2-1 16,0 0 2-16,-1-2-11 15,-1 0 10-15,1 2-1 16,-1-2 11-16,0 1 1 16,-3-1-12-16,3-1 10 15,1 3-12-15,-1-2-13 16,1 3-2-16,-1 0-5 0,0 0-18 15,0 1 0 1,-6 22 0-16,-2 12 2 0,-2 12 8 16,0 8 6-16,0 8-9 15,3 0-1-15,4-4-1 16,4-5 0-16,1-8-4 16,0-6-1-16,3-10 0 15,12-8 2-15,4-7-2 16,5-9 0-16,6-6 1 15,7-1 0-15,11-21-1 16,1-12-9-16,2-2-18 16,-3-1-12-16,-9 5 6 15,-5-2-39-15,-10 3-35 0,-12 3-26 16,-5 1-18 0,-7 2-122-16</inkml:trace>
  <inkml:trace contextRef="#ctx0" brushRef="#br0" timeOffset="-150723.64">15671 18025 189 0,'0'0'234'0,"0"0"-128"16,0 0-4-16,0 0-47 15,0 0-27-15,0 0-10 16,55-38-1-16,-39 31-3 15,4-1 4-15,1 1-7 0,-3 1-9 16,-5 2-2-16,-5 4 0 16,-3 0-37-16,-5 0-46 15,0 10-38-15,-7 4-11 16,-15 2-205-16</inkml:trace>
  <inkml:trace contextRef="#ctx0" brushRef="#br0" timeOffset="-150539.44">15680 18260 98 0,'0'0'160'0,"0"0"-18"16,0 0-46-16,0 0-41 0,0 0 1 15,0 0 6 1,30 34-28-16,-1-47-22 0,7-6-6 16,3-2-6-1,3 3-22-15,-6 5-61 0,-10 5-42 16,-14 8-147-16</inkml:trace>
  <inkml:trace contextRef="#ctx0" brushRef="#br0" timeOffset="-149869.4">16053 18196 699 0,'0'0'17'0,"0"0"-7"16,-38 95 4-16,31-48 0 16,1-2-5-16,-3-5-3 15,2-3 3-15,1-10-1 16,1-8 3-16,2-6-7 16,3-10-2-16,0-3 3 15,0-23 37-15,9-16-28 0,10-19-13 16,2-7-1-1,3-3-10-15,-3 5-32 0,-4 2-18 16,0 14-15-16,-4 6-7 16,1 14 67-16,-2 7 15 15,-3 8 16-15,3 9 14 16,-3 3 10-16,0 3-27 16,-3 22 9-16,1 6 8 15,-4 15-2-15,-3 3 7 16,2 9-20-16,-2 0-11 15,0-1-2-15,1-7-1 16,1-15-1-16,-2-8-33 16,1-7-48-16,2-11-40 15,-3-9-148-15</inkml:trace>
  <inkml:trace contextRef="#ctx0" brushRef="#br0" timeOffset="-149507.43">16051 18294 586 0,'0'0'80'0,"0"0"3"16,0 0-60-16,61-82 7 15,-19 57-11-15,6 0-1 16,-2 3-3-16,0-3-3 16,-1 4 0-16,-5 5-9 15,-5 2 0-15,-7 4-1 16,-7 3 2-16,-11 2-4 0,-5 3 3 15,-4 2-3-15,-1 0-3 16,0 0-3-16,0 5 1 16,-3 17 5-16,-6 11 0 15,-3 9 9-15,1 13 2 16,4 6-8-16,0 3 4 16,2-5-6-16,5-9 0 15,0-8 1-15,0-11 0 16,0-12-4-16,0-6-1 15,5-9-11-15,9-4-18 16,5-4-43-16,-1-26-121 16,0-9-300-16</inkml:trace>
  <inkml:trace contextRef="#ctx0" brushRef="#br0" timeOffset="-149298.36">16447 17994 551 0,'0'0'41'16,"0"0"25"-16,0 0-49 16,0 0-5-16,84-22 0 15,-52 19-5-15,-1-1-3 16,-1-2 1-16,-2 2-3 16,1-3-2-16,-4 4 0 15,-7 3-45-15,-8 0-59 16,-10 0-44-16,-3 3-111 15</inkml:trace>
  <inkml:trace contextRef="#ctx0" brushRef="#br0" timeOffset="-149111.11">16431 18255 292 0,'0'0'125'15,"0"0"-31"-15,0 0-25 16,0 0 14-16,0 0-28 15,102 10-24-15,-62-37-18 16,5-4-10-16,2 0-3 16,1 2 0-16,-7 8-33 0,-10 5-37 15,-16 6-90 1</inkml:trace>
  <inkml:trace contextRef="#ctx0" brushRef="#br0" timeOffset="-145393.1">16624 18579 25 0,'0'0'398'0,"0"0"-353"15,0 0-10-15,0 0 1 16,0 0-13-16,0 0 11 16,8 0 15-16,-5-2 5 15,1 1-16-15,-1-2-25 0,-2 2-5 16,2-1-6-16,-1 2 0 16,2-1-1-16,1-3 0 15,1 1 0-15,3-3 1 16,-3-2-2-16,1 2 0 15,2-5 2-15,0-3 0 16,-2 1-1-16,-2-4-1 16,0 0 1-16,-2 3 1 15,-3-2-1-15,0 3 0 16,0-1-1-16,0 4 2 16,-3 4 13-16,-4 1-3 15,3 4 3-15,-1-2 0 16,2 3-3-16,3 0-10 0,0 10 0 15,0 12-2-15,0 5 7 16,0 7 5-16,0 2 3 16,0 6-7-16,0 1-1 15,0-3-2-15,3-1-2 16,-1-5-1-16,-2-5-2 16,0-3 1-16,0-3 0 15,0-5-1-15,0-6-3 16,0-4-14-16,0-3-25 15,0-5-32-15,0 0-44 16,0 0 20-16,0-9-325 16</inkml:trace>
  <inkml:trace contextRef="#ctx0" brushRef="#br0" timeOffset="-145159.28">16643 18707 407 0,'0'0'112'0,"0"0"-25"16,0 0-36-16,0 0-9 16,0 0-24-16,0 0-14 15,6-14 4-15,18 8 12 16,6 0-4-16,1-3-5 16,1 0-7-16,-3 1 0 15,-2-1-4-15,-4 0 0 16,-2 1-27-16,-2 2-55 0,-9 2-87 15,-9 3-215-15</inkml:trace>
  <inkml:trace contextRef="#ctx0" brushRef="#br0" timeOffset="-144977.35">16804 18702 658 0,'0'0'95'0,"0"0"-38"16,0 0-45-16,0 0-12 15,0 0-5-15,0 0-153 16,-10-19-221-16</inkml:trace>
  <inkml:trace contextRef="#ctx0" brushRef="#br0" timeOffset="-138776.61">16761 18487 80 0,'0'0'40'15,"0"0"6"-15,0 0 17 16,0 0-25-16,0 0 6 15,0 0 4-15,0 0-23 16,0-17-7-16,0 15 6 16,0 1 3-16,0-2-5 15,0 3 4-15,0-1 5 0,0-1-5 16,0 2-9 0,0 0-5-16,0 0-2 0,0 0-5 15,0 0 4-15,0 0-7 16,0 0-1-16,0 0-1 15,0 0 1-15,0-1 1 16,0 1 10-16,0-6 0 16,0 2-12-16,-2 1 2 15,-2-4-1-15,1 3 0 16,-1-2-1-16,-2 3 0 16,0 3 0-16,-5 0 0 15,1 0-1-15,1 0-1 16,-2 3-10-16,4 7-8 0,7 3-50 15,0 1-70-15,0-4-176 16</inkml:trace>
</inkml:ink>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98261FD-2F3D-E142-F970-2F0144372490}"/>
              </a:ext>
            </a:extLst>
          </p:cNvPr>
          <p:cNvSpPr/>
          <p:nvPr userDrawn="1"/>
        </p:nvSpPr>
        <p:spPr>
          <a:xfrm>
            <a:off x="0" y="3352800"/>
            <a:ext cx="8686800" cy="2743200"/>
          </a:xfrm>
          <a:prstGeom prst="rect">
            <a:avLst/>
          </a:prstGeom>
          <a:solidFill>
            <a:srgbClr val="10114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eaLnBrk="1" fontAlgn="auto" hangingPunct="1">
              <a:spcBef>
                <a:spcPts val="0"/>
              </a:spcBef>
              <a:spcAft>
                <a:spcPts val="0"/>
              </a:spcAft>
              <a:defRPr/>
            </a:pPr>
            <a:endParaRPr lang="en-US" dirty="0">
              <a:latin typeface="Arial" pitchFamily="34" charset="0"/>
              <a:cs typeface="Arial" pitchFamily="34" charset="0"/>
            </a:endParaRPr>
          </a:p>
        </p:txBody>
      </p:sp>
      <p:sp>
        <p:nvSpPr>
          <p:cNvPr id="3" name="Rectangle 2">
            <a:extLst>
              <a:ext uri="{FF2B5EF4-FFF2-40B4-BE49-F238E27FC236}">
                <a16:creationId xmlns:a16="http://schemas.microsoft.com/office/drawing/2014/main" id="{CDEA86F1-2D7B-53C7-DA79-470F1B3EBC6B}"/>
              </a:ext>
            </a:extLst>
          </p:cNvPr>
          <p:cNvSpPr/>
          <p:nvPr userDrawn="1"/>
        </p:nvSpPr>
        <p:spPr>
          <a:xfrm>
            <a:off x="2895600" y="6096000"/>
            <a:ext cx="28956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 name="Rectangle 3">
            <a:extLst>
              <a:ext uri="{FF2B5EF4-FFF2-40B4-BE49-F238E27FC236}">
                <a16:creationId xmlns:a16="http://schemas.microsoft.com/office/drawing/2014/main" id="{7C9371B3-B8D0-B2AC-FF93-C7F9495F2162}"/>
              </a:ext>
            </a:extLst>
          </p:cNvPr>
          <p:cNvSpPr/>
          <p:nvPr userDrawn="1"/>
        </p:nvSpPr>
        <p:spPr>
          <a:xfrm>
            <a:off x="0" y="6096000"/>
            <a:ext cx="28956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Rectangle 4">
            <a:extLst>
              <a:ext uri="{FF2B5EF4-FFF2-40B4-BE49-F238E27FC236}">
                <a16:creationId xmlns:a16="http://schemas.microsoft.com/office/drawing/2014/main" id="{C1AE846F-FD76-211B-450F-3654DAF4DF31}"/>
              </a:ext>
            </a:extLst>
          </p:cNvPr>
          <p:cNvSpPr/>
          <p:nvPr userDrawn="1"/>
        </p:nvSpPr>
        <p:spPr>
          <a:xfrm>
            <a:off x="5791200" y="6096000"/>
            <a:ext cx="28956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pic>
        <p:nvPicPr>
          <p:cNvPr id="6" name="Picture 10" descr="BITS_university_logo_whitevert.png">
            <a:extLst>
              <a:ext uri="{FF2B5EF4-FFF2-40B4-BE49-F238E27FC236}">
                <a16:creationId xmlns:a16="http://schemas.microsoft.com/office/drawing/2014/main" id="{7A5BCB4F-EA55-4A70-8B33-FB9F54EAE8FD}"/>
              </a:ext>
            </a:extLst>
          </p:cNvPr>
          <p:cNvPicPr>
            <a:picLocks noChangeAspect="1"/>
          </p:cNvPicPr>
          <p:nvPr userDrawn="1"/>
        </p:nvPicPr>
        <p:blipFill>
          <a:blip r:embed="rId3">
            <a:extLst>
              <a:ext uri="{28A0092B-C50C-407E-A947-70E740481C1C}">
                <a14:useLocalDpi xmlns:a14="http://schemas.microsoft.com/office/drawing/2010/main" val="0"/>
              </a:ext>
            </a:extLst>
          </a:blip>
          <a:srcRect t="2" b="28592"/>
          <a:stretch>
            <a:fillRect/>
          </a:stretch>
        </p:blipFill>
        <p:spPr bwMode="auto">
          <a:xfrm>
            <a:off x="76200" y="3352800"/>
            <a:ext cx="2057400" cy="1979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6">
            <a:extLst>
              <a:ext uri="{FF2B5EF4-FFF2-40B4-BE49-F238E27FC236}">
                <a16:creationId xmlns:a16="http://schemas.microsoft.com/office/drawing/2014/main" id="{652BF206-4681-32AD-FC64-89FAB30C3AC4}"/>
              </a:ext>
            </a:extLst>
          </p:cNvPr>
          <p:cNvSpPr txBox="1"/>
          <p:nvPr userDrawn="1"/>
        </p:nvSpPr>
        <p:spPr>
          <a:xfrm>
            <a:off x="-76200" y="5257800"/>
            <a:ext cx="2209800" cy="554038"/>
          </a:xfrm>
          <a:prstGeom prst="rect">
            <a:avLst/>
          </a:prstGeom>
          <a:noFill/>
        </p:spPr>
        <p:txBody>
          <a:bodyPr>
            <a:spAutoFit/>
          </a:bodyPr>
          <a:lstStyle/>
          <a:p>
            <a:pPr algn="ctr" eaLnBrk="1" fontAlgn="auto" hangingPunct="1">
              <a:spcBef>
                <a:spcPts val="0"/>
              </a:spcBef>
              <a:spcAft>
                <a:spcPts val="0"/>
              </a:spcAft>
              <a:defRPr/>
            </a:pPr>
            <a:r>
              <a:rPr lang="en-US" sz="2900" b="1" spc="-150" dirty="0">
                <a:solidFill>
                  <a:schemeClr val="bg1"/>
                </a:solidFill>
                <a:latin typeface="Arial"/>
                <a:cs typeface="Arial"/>
              </a:rPr>
              <a:t>BITS</a:t>
            </a:r>
            <a:r>
              <a:rPr lang="en-US" sz="2900" spc="-150" dirty="0">
                <a:solidFill>
                  <a:schemeClr val="bg1"/>
                </a:solidFill>
                <a:latin typeface="Arial"/>
                <a:cs typeface="Arial"/>
              </a:rPr>
              <a:t> Pilani</a:t>
            </a:r>
          </a:p>
        </p:txBody>
      </p:sp>
      <p:sp>
        <p:nvSpPr>
          <p:cNvPr id="8" name="TextBox 7">
            <a:extLst>
              <a:ext uri="{FF2B5EF4-FFF2-40B4-BE49-F238E27FC236}">
                <a16:creationId xmlns:a16="http://schemas.microsoft.com/office/drawing/2014/main" id="{571E71BD-0DF4-54CD-244F-5C7D48786C77}"/>
              </a:ext>
            </a:extLst>
          </p:cNvPr>
          <p:cNvSpPr txBox="1">
            <a:spLocks noChangeArrowheads="1"/>
          </p:cNvSpPr>
          <p:nvPr userDrawn="1"/>
        </p:nvSpPr>
        <p:spPr bwMode="auto">
          <a:xfrm>
            <a:off x="152400" y="5667375"/>
            <a:ext cx="1905000" cy="276225"/>
          </a:xfrm>
          <a:prstGeom prst="rect">
            <a:avLst/>
          </a:prstGeom>
          <a:noFill/>
          <a:ln>
            <a:noFill/>
          </a:ln>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r>
              <a:rPr lang="en-US" altLang="en-US" sz="1200">
                <a:solidFill>
                  <a:srgbClr val="FFFFFF"/>
                </a:solidFill>
              </a:rPr>
              <a:t>Pilani Campus</a:t>
            </a:r>
          </a:p>
        </p:txBody>
      </p:sp>
      <p:sp>
        <p:nvSpPr>
          <p:cNvPr id="11" name="Title 1"/>
          <p:cNvSpPr>
            <a:spLocks noGrp="1"/>
          </p:cNvSpPr>
          <p:nvPr>
            <p:ph type="title"/>
          </p:nvPr>
        </p:nvSpPr>
        <p:spPr>
          <a:xfrm>
            <a:off x="2514600" y="3810000"/>
            <a:ext cx="6019800" cy="1524000"/>
          </a:xfrm>
        </p:spPr>
        <p:txBody>
          <a:bodyPr anchorCtr="0">
            <a:noAutofit/>
          </a:bodyPr>
          <a:lstStyle>
            <a:lvl1pPr algn="l">
              <a:lnSpc>
                <a:spcPts val="4000"/>
              </a:lnSpc>
              <a:defRPr sz="4400" baseline="0">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19037281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grpSp>
        <p:nvGrpSpPr>
          <p:cNvPr id="2" name="Group 19">
            <a:extLst>
              <a:ext uri="{FF2B5EF4-FFF2-40B4-BE49-F238E27FC236}">
                <a16:creationId xmlns:a16="http://schemas.microsoft.com/office/drawing/2014/main" id="{6B9B2A84-6496-3AB7-3422-0AA464097E7F}"/>
              </a:ext>
            </a:extLst>
          </p:cNvPr>
          <p:cNvGrpSpPr>
            <a:grpSpLocks/>
          </p:cNvGrpSpPr>
          <p:nvPr userDrawn="1"/>
        </p:nvGrpSpPr>
        <p:grpSpPr bwMode="auto">
          <a:xfrm>
            <a:off x="0" y="1295400"/>
            <a:ext cx="7010400" cy="46038"/>
            <a:chOff x="1905000" y="6553200"/>
            <a:chExt cx="7010400" cy="45719"/>
          </a:xfrm>
        </p:grpSpPr>
        <p:sp>
          <p:nvSpPr>
            <p:cNvPr id="4" name="Rectangle 3">
              <a:extLst>
                <a:ext uri="{FF2B5EF4-FFF2-40B4-BE49-F238E27FC236}">
                  <a16:creationId xmlns:a16="http://schemas.microsoft.com/office/drawing/2014/main" id="{C54AF75F-6C2C-3C40-040C-C33674CAF5F2}"/>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Rectangle 4">
              <a:extLst>
                <a:ext uri="{FF2B5EF4-FFF2-40B4-BE49-F238E27FC236}">
                  <a16:creationId xmlns:a16="http://schemas.microsoft.com/office/drawing/2014/main" id="{3C40A55A-1B30-60A6-BFD9-EE0A56CF71E8}"/>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 name="Rectangle 5">
              <a:extLst>
                <a:ext uri="{FF2B5EF4-FFF2-40B4-BE49-F238E27FC236}">
                  <a16:creationId xmlns:a16="http://schemas.microsoft.com/office/drawing/2014/main" id="{2E8FA6BC-B647-1A77-84EA-7AA7345E5A6E}"/>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grpSp>
        <p:nvGrpSpPr>
          <p:cNvPr id="7" name="Group 24">
            <a:extLst>
              <a:ext uri="{FF2B5EF4-FFF2-40B4-BE49-F238E27FC236}">
                <a16:creationId xmlns:a16="http://schemas.microsoft.com/office/drawing/2014/main" id="{415ABC02-8512-5103-C323-4254B73501D9}"/>
              </a:ext>
            </a:extLst>
          </p:cNvPr>
          <p:cNvGrpSpPr>
            <a:grpSpLocks/>
          </p:cNvGrpSpPr>
          <p:nvPr userDrawn="1"/>
        </p:nvGrpSpPr>
        <p:grpSpPr bwMode="auto">
          <a:xfrm>
            <a:off x="2133600" y="6553200"/>
            <a:ext cx="7010400" cy="46038"/>
            <a:chOff x="1905000" y="6553200"/>
            <a:chExt cx="7010400" cy="45719"/>
          </a:xfrm>
        </p:grpSpPr>
        <p:sp>
          <p:nvSpPr>
            <p:cNvPr id="8" name="Rectangle 7">
              <a:extLst>
                <a:ext uri="{FF2B5EF4-FFF2-40B4-BE49-F238E27FC236}">
                  <a16:creationId xmlns:a16="http://schemas.microsoft.com/office/drawing/2014/main" id="{56518CEC-861A-689B-26E4-089C35B846FE}"/>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 name="Rectangle 8">
              <a:extLst>
                <a:ext uri="{FF2B5EF4-FFF2-40B4-BE49-F238E27FC236}">
                  <a16:creationId xmlns:a16="http://schemas.microsoft.com/office/drawing/2014/main" id="{1F5DD2F3-494C-80EA-A7BD-E7356AB93BAD}"/>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0" name="Rectangle 9">
              <a:extLst>
                <a:ext uri="{FF2B5EF4-FFF2-40B4-BE49-F238E27FC236}">
                  <a16:creationId xmlns:a16="http://schemas.microsoft.com/office/drawing/2014/main" id="{F1283817-2D26-731A-E1B0-B161B7D04FD8}"/>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pic>
        <p:nvPicPr>
          <p:cNvPr id="11" name="Picture 14" descr="Picture 7.png">
            <a:extLst>
              <a:ext uri="{FF2B5EF4-FFF2-40B4-BE49-F238E27FC236}">
                <a16:creationId xmlns:a16="http://schemas.microsoft.com/office/drawing/2014/main" id="{842B50A3-E251-E66F-8078-8DA35895A684}"/>
              </a:ext>
            </a:extLst>
          </p:cNvPr>
          <p:cNvPicPr>
            <a:picLocks noChangeAspect="1"/>
          </p:cNvPicPr>
          <p:nvPr userDrawn="1"/>
        </p:nvPicPr>
        <p:blipFill>
          <a:blip r:embed="rId2">
            <a:extLst>
              <a:ext uri="{28A0092B-C50C-407E-A947-70E740481C1C}">
                <a14:useLocalDpi xmlns:a14="http://schemas.microsoft.com/office/drawing/2010/main" val="0"/>
              </a:ext>
            </a:extLst>
          </a:blip>
          <a:srcRect l="1923" b="5336"/>
          <a:stretch>
            <a:fillRect/>
          </a:stretch>
        </p:blipFill>
        <p:spPr bwMode="auto">
          <a:xfrm>
            <a:off x="6629400" y="0"/>
            <a:ext cx="2193925"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11">
            <a:extLst>
              <a:ext uri="{FF2B5EF4-FFF2-40B4-BE49-F238E27FC236}">
                <a16:creationId xmlns:a16="http://schemas.microsoft.com/office/drawing/2014/main" id="{ADEB5571-BE8C-835E-999E-BE21FDDA0B60}"/>
              </a:ext>
            </a:extLst>
          </p:cNvPr>
          <p:cNvSpPr txBox="1">
            <a:spLocks noChangeArrowheads="1"/>
          </p:cNvSpPr>
          <p:nvPr userDrawn="1"/>
        </p:nvSpPr>
        <p:spPr bwMode="auto">
          <a:xfrm>
            <a:off x="3276600" y="6596063"/>
            <a:ext cx="5867400" cy="261937"/>
          </a:xfrm>
          <a:prstGeom prst="rect">
            <a:avLst/>
          </a:prstGeom>
          <a:noFill/>
          <a:ln>
            <a:noFill/>
          </a:ln>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eaLnBrk="1" hangingPunct="1">
              <a:defRPr/>
            </a:pPr>
            <a:r>
              <a:rPr lang="en-US" altLang="en-US" sz="1100" b="1">
                <a:solidFill>
                  <a:srgbClr val="101141"/>
                </a:solidFill>
              </a:rPr>
              <a:t>BITS </a:t>
            </a:r>
            <a:r>
              <a:rPr lang="en-US" altLang="en-US" sz="1100">
                <a:solidFill>
                  <a:srgbClr val="101141"/>
                </a:solidFill>
              </a:rPr>
              <a:t>Pilani, Pilani Campus</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39437989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grpSp>
        <p:nvGrpSpPr>
          <p:cNvPr id="2" name="Group 7">
            <a:extLst>
              <a:ext uri="{FF2B5EF4-FFF2-40B4-BE49-F238E27FC236}">
                <a16:creationId xmlns:a16="http://schemas.microsoft.com/office/drawing/2014/main" id="{B9B65DCE-BDA4-4C9F-6662-8F81FC909747}"/>
              </a:ext>
            </a:extLst>
          </p:cNvPr>
          <p:cNvGrpSpPr>
            <a:grpSpLocks/>
          </p:cNvGrpSpPr>
          <p:nvPr userDrawn="1"/>
        </p:nvGrpSpPr>
        <p:grpSpPr bwMode="auto">
          <a:xfrm rot="5400000">
            <a:off x="5006182" y="2567781"/>
            <a:ext cx="5181600" cy="46037"/>
            <a:chOff x="1905000" y="6553200"/>
            <a:chExt cx="7010400" cy="45719"/>
          </a:xfrm>
        </p:grpSpPr>
        <p:sp>
          <p:nvSpPr>
            <p:cNvPr id="4" name="Rectangle 3">
              <a:extLst>
                <a:ext uri="{FF2B5EF4-FFF2-40B4-BE49-F238E27FC236}">
                  <a16:creationId xmlns:a16="http://schemas.microsoft.com/office/drawing/2014/main" id="{999547F8-93E9-7B4A-074E-BC3DEFF45195}"/>
                </a:ext>
              </a:extLst>
            </p:cNvPr>
            <p:cNvSpPr/>
            <p:nvPr/>
          </p:nvSpPr>
          <p:spPr>
            <a:xfrm>
              <a:off x="4267574" y="6553200"/>
              <a:ext cx="2328209"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Rectangle 4">
              <a:extLst>
                <a:ext uri="{FF2B5EF4-FFF2-40B4-BE49-F238E27FC236}">
                  <a16:creationId xmlns:a16="http://schemas.microsoft.com/office/drawing/2014/main" id="{0A2F2DA3-28DB-C639-5FE5-6A1C3BAC63F7}"/>
                </a:ext>
              </a:extLst>
            </p:cNvPr>
            <p:cNvSpPr/>
            <p:nvPr/>
          </p:nvSpPr>
          <p:spPr>
            <a:xfrm>
              <a:off x="1905000" y="6553200"/>
              <a:ext cx="2362574"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 name="Rectangle 5">
              <a:extLst>
                <a:ext uri="{FF2B5EF4-FFF2-40B4-BE49-F238E27FC236}">
                  <a16:creationId xmlns:a16="http://schemas.microsoft.com/office/drawing/2014/main" id="{DF6CE9E6-5642-3A3C-80A1-14DE64F15A45}"/>
                </a:ext>
              </a:extLst>
            </p:cNvPr>
            <p:cNvSpPr/>
            <p:nvPr userDrawn="1"/>
          </p:nvSpPr>
          <p:spPr>
            <a:xfrm>
              <a:off x="6587191" y="6553200"/>
              <a:ext cx="2328209"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pic>
        <p:nvPicPr>
          <p:cNvPr id="8" name="Picture 10" descr="Picture 7.png">
            <a:extLst>
              <a:ext uri="{FF2B5EF4-FFF2-40B4-BE49-F238E27FC236}">
                <a16:creationId xmlns:a16="http://schemas.microsoft.com/office/drawing/2014/main" id="{8FD0B384-BF86-B8BC-131B-74915FE92AB5}"/>
              </a:ext>
            </a:extLst>
          </p:cNvPr>
          <p:cNvPicPr>
            <a:picLocks noChangeAspect="1"/>
          </p:cNvPicPr>
          <p:nvPr userDrawn="1"/>
        </p:nvPicPr>
        <p:blipFill>
          <a:blip r:embed="rId2">
            <a:extLst>
              <a:ext uri="{28A0092B-C50C-407E-A947-70E740481C1C}">
                <a14:useLocalDpi xmlns:a14="http://schemas.microsoft.com/office/drawing/2010/main" val="0"/>
              </a:ext>
            </a:extLst>
          </a:blip>
          <a:srcRect l="5336" t="1923"/>
          <a:stretch>
            <a:fillRect/>
          </a:stretch>
        </p:blipFill>
        <p:spPr bwMode="auto">
          <a:xfrm>
            <a:off x="-7938" y="381000"/>
            <a:ext cx="692151" cy="219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8">
            <a:extLst>
              <a:ext uri="{FF2B5EF4-FFF2-40B4-BE49-F238E27FC236}">
                <a16:creationId xmlns:a16="http://schemas.microsoft.com/office/drawing/2014/main" id="{F3A4186F-31FF-38DF-DC79-C59AFCE4387A}"/>
              </a:ext>
            </a:extLst>
          </p:cNvPr>
          <p:cNvSpPr txBox="1">
            <a:spLocks noChangeArrowheads="1"/>
          </p:cNvSpPr>
          <p:nvPr userDrawn="1"/>
        </p:nvSpPr>
        <p:spPr bwMode="auto">
          <a:xfrm rot="5400000">
            <a:off x="-2794793" y="3809206"/>
            <a:ext cx="5867400" cy="230187"/>
          </a:xfrm>
          <a:prstGeom prst="rect">
            <a:avLst/>
          </a:prstGeom>
          <a:noFill/>
          <a:ln>
            <a:noFill/>
          </a:ln>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eaLnBrk="1" hangingPunct="1">
              <a:defRPr/>
            </a:pPr>
            <a:r>
              <a:rPr lang="en-US" altLang="en-US" sz="900" b="1">
                <a:solidFill>
                  <a:srgbClr val="101141"/>
                </a:solidFill>
              </a:rPr>
              <a:t>BITS </a:t>
            </a:r>
            <a:r>
              <a:rPr lang="en-US" altLang="en-US" sz="900">
                <a:solidFill>
                  <a:srgbClr val="101141"/>
                </a:solidFill>
              </a:rPr>
              <a:t>Pilani, Pilani Campus</a:t>
            </a:r>
          </a:p>
        </p:txBody>
      </p:sp>
      <p:sp>
        <p:nvSpPr>
          <p:cNvPr id="3" name="Vertical Text Placeholder 2"/>
          <p:cNvSpPr>
            <a:spLocks noGrp="1"/>
          </p:cNvSpPr>
          <p:nvPr>
            <p:ph type="body" orient="vert" idx="1"/>
          </p:nvPr>
        </p:nvSpPr>
        <p:spPr>
          <a:xfrm>
            <a:off x="1219200" y="381000"/>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18"/>
          <p:cNvSpPr>
            <a:spLocks noGrp="1"/>
          </p:cNvSpPr>
          <p:nvPr>
            <p:ph sz="quarter" idx="10"/>
          </p:nvPr>
        </p:nvSpPr>
        <p:spPr>
          <a:xfrm rot="5400000">
            <a:off x="5410200" y="2743200"/>
            <a:ext cx="58674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26671298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ustom Layout">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D273067-5249-E487-49FC-EABBCBFBAA09}"/>
              </a:ext>
            </a:extLst>
          </p:cNvPr>
          <p:cNvSpPr/>
          <p:nvPr userDrawn="1"/>
        </p:nvSpPr>
        <p:spPr>
          <a:xfrm>
            <a:off x="0" y="3352800"/>
            <a:ext cx="8686800" cy="2743200"/>
          </a:xfrm>
          <a:prstGeom prst="rect">
            <a:avLst/>
          </a:prstGeom>
          <a:solidFill>
            <a:srgbClr val="10114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dirty="0">
              <a:latin typeface="Arial" pitchFamily="34" charset="0"/>
              <a:cs typeface="Arial" pitchFamily="34" charset="0"/>
            </a:endParaRPr>
          </a:p>
        </p:txBody>
      </p:sp>
      <p:sp>
        <p:nvSpPr>
          <p:cNvPr id="4" name="Rectangle 3">
            <a:extLst>
              <a:ext uri="{FF2B5EF4-FFF2-40B4-BE49-F238E27FC236}">
                <a16:creationId xmlns:a16="http://schemas.microsoft.com/office/drawing/2014/main" id="{1242F4BF-22C9-C784-E439-614B65E478B2}"/>
              </a:ext>
            </a:extLst>
          </p:cNvPr>
          <p:cNvSpPr/>
          <p:nvPr userDrawn="1"/>
        </p:nvSpPr>
        <p:spPr>
          <a:xfrm>
            <a:off x="2895600" y="6096000"/>
            <a:ext cx="28956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Rectangle 4">
            <a:extLst>
              <a:ext uri="{FF2B5EF4-FFF2-40B4-BE49-F238E27FC236}">
                <a16:creationId xmlns:a16="http://schemas.microsoft.com/office/drawing/2014/main" id="{6C31513E-A75C-37DB-99B8-8DCC25EFD789}"/>
              </a:ext>
            </a:extLst>
          </p:cNvPr>
          <p:cNvSpPr/>
          <p:nvPr userDrawn="1"/>
        </p:nvSpPr>
        <p:spPr>
          <a:xfrm>
            <a:off x="0" y="6096000"/>
            <a:ext cx="28956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 name="Rectangle 5">
            <a:extLst>
              <a:ext uri="{FF2B5EF4-FFF2-40B4-BE49-F238E27FC236}">
                <a16:creationId xmlns:a16="http://schemas.microsoft.com/office/drawing/2014/main" id="{7A7EEB83-64A2-4DF7-652F-698B957E875C}"/>
              </a:ext>
            </a:extLst>
          </p:cNvPr>
          <p:cNvSpPr/>
          <p:nvPr userDrawn="1"/>
        </p:nvSpPr>
        <p:spPr>
          <a:xfrm>
            <a:off x="5791200" y="6096000"/>
            <a:ext cx="28956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pic>
        <p:nvPicPr>
          <p:cNvPr id="8" name="Picture 10" descr="BITS_university_logo_whitevert.png">
            <a:extLst>
              <a:ext uri="{FF2B5EF4-FFF2-40B4-BE49-F238E27FC236}">
                <a16:creationId xmlns:a16="http://schemas.microsoft.com/office/drawing/2014/main" id="{223D655D-4C22-D274-FCC5-383262B3CC6E}"/>
              </a:ext>
            </a:extLst>
          </p:cNvPr>
          <p:cNvPicPr>
            <a:picLocks noChangeAspect="1"/>
          </p:cNvPicPr>
          <p:nvPr userDrawn="1"/>
        </p:nvPicPr>
        <p:blipFill>
          <a:blip r:embed="rId3">
            <a:extLst>
              <a:ext uri="{28A0092B-C50C-407E-A947-70E740481C1C}">
                <a14:useLocalDpi xmlns:a14="http://schemas.microsoft.com/office/drawing/2010/main" val="0"/>
              </a:ext>
            </a:extLst>
          </a:blip>
          <a:srcRect t="2" b="28592"/>
          <a:stretch>
            <a:fillRect/>
          </a:stretch>
        </p:blipFill>
        <p:spPr bwMode="auto">
          <a:xfrm>
            <a:off x="76200" y="3352800"/>
            <a:ext cx="2057400" cy="1979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8">
            <a:extLst>
              <a:ext uri="{FF2B5EF4-FFF2-40B4-BE49-F238E27FC236}">
                <a16:creationId xmlns:a16="http://schemas.microsoft.com/office/drawing/2014/main" id="{B1679FAA-A69D-BC47-AA70-94F955A8A5D3}"/>
              </a:ext>
            </a:extLst>
          </p:cNvPr>
          <p:cNvSpPr txBox="1"/>
          <p:nvPr userDrawn="1"/>
        </p:nvSpPr>
        <p:spPr>
          <a:xfrm>
            <a:off x="-76200" y="5257800"/>
            <a:ext cx="2209800" cy="554038"/>
          </a:xfrm>
          <a:prstGeom prst="rect">
            <a:avLst/>
          </a:prstGeom>
          <a:noFill/>
        </p:spPr>
        <p:txBody>
          <a:bodyPr>
            <a:spAutoFit/>
          </a:bodyPr>
          <a:lstStyle/>
          <a:p>
            <a:pPr algn="ctr" eaLnBrk="1" fontAlgn="auto" hangingPunct="1">
              <a:spcBef>
                <a:spcPts val="0"/>
              </a:spcBef>
              <a:spcAft>
                <a:spcPts val="0"/>
              </a:spcAft>
              <a:defRPr/>
            </a:pPr>
            <a:r>
              <a:rPr lang="en-US" sz="2900" b="1" spc="-150" dirty="0">
                <a:solidFill>
                  <a:schemeClr val="bg1"/>
                </a:solidFill>
                <a:latin typeface="Arial"/>
                <a:cs typeface="Arial"/>
              </a:rPr>
              <a:t>BITS</a:t>
            </a:r>
            <a:r>
              <a:rPr lang="en-US" sz="2900" spc="-150" dirty="0">
                <a:solidFill>
                  <a:schemeClr val="bg1"/>
                </a:solidFill>
                <a:latin typeface="Arial"/>
                <a:cs typeface="Arial"/>
              </a:rPr>
              <a:t> Pilani</a:t>
            </a:r>
          </a:p>
        </p:txBody>
      </p:sp>
      <p:sp>
        <p:nvSpPr>
          <p:cNvPr id="10" name="TextBox 9">
            <a:extLst>
              <a:ext uri="{FF2B5EF4-FFF2-40B4-BE49-F238E27FC236}">
                <a16:creationId xmlns:a16="http://schemas.microsoft.com/office/drawing/2014/main" id="{B35ADBA3-9A3F-7D0E-388C-C04E6A862FDD}"/>
              </a:ext>
            </a:extLst>
          </p:cNvPr>
          <p:cNvSpPr txBox="1">
            <a:spLocks noChangeArrowheads="1"/>
          </p:cNvSpPr>
          <p:nvPr userDrawn="1"/>
        </p:nvSpPr>
        <p:spPr bwMode="auto">
          <a:xfrm>
            <a:off x="152400" y="5667375"/>
            <a:ext cx="1905000" cy="276225"/>
          </a:xfrm>
          <a:prstGeom prst="rect">
            <a:avLst/>
          </a:prstGeom>
          <a:noFill/>
          <a:ln>
            <a:noFill/>
          </a:ln>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r>
              <a:rPr lang="en-US" altLang="en-US" sz="1200">
                <a:solidFill>
                  <a:srgbClr val="FFFFFF"/>
                </a:solidFill>
              </a:rPr>
              <a:t>Pilani Campus</a:t>
            </a:r>
          </a:p>
        </p:txBody>
      </p:sp>
      <p:sp>
        <p:nvSpPr>
          <p:cNvPr id="7" name="Content Placeholder 6"/>
          <p:cNvSpPr>
            <a:spLocks noGrp="1"/>
          </p:cNvSpPr>
          <p:nvPr>
            <p:ph sz="quarter" idx="13"/>
          </p:nvPr>
        </p:nvSpPr>
        <p:spPr>
          <a:xfrm>
            <a:off x="2514600" y="5410200"/>
            <a:ext cx="6019800" cy="533400"/>
          </a:xfrm>
        </p:spPr>
        <p:txBody>
          <a:bodyPr anchor="b">
            <a:noAutofit/>
          </a:bodyPr>
          <a:lstStyle>
            <a:lvl1pPr marL="0" indent="0" algn="r">
              <a:lnSpc>
                <a:spcPts val="1800"/>
              </a:lnSpc>
              <a:spcBef>
                <a:spcPts val="0"/>
              </a:spcBef>
              <a:buNone/>
              <a:defRPr sz="1800" baseline="0">
                <a:solidFill>
                  <a:schemeClr val="bg1"/>
                </a:solidFill>
              </a:defRPr>
            </a:lvl1pPr>
          </a:lstStyle>
          <a:p>
            <a:pPr lvl="0"/>
            <a:r>
              <a:rPr lang="en-US"/>
              <a:t>Click to edit Master text styles</a:t>
            </a:r>
          </a:p>
          <a:p>
            <a:pPr lvl="1"/>
            <a:r>
              <a:rPr lang="en-US"/>
              <a:t>Second level</a:t>
            </a:r>
          </a:p>
        </p:txBody>
      </p:sp>
      <p:sp>
        <p:nvSpPr>
          <p:cNvPr id="2" name="Title 1"/>
          <p:cNvSpPr>
            <a:spLocks noGrp="1"/>
          </p:cNvSpPr>
          <p:nvPr>
            <p:ph type="title"/>
          </p:nvPr>
        </p:nvSpPr>
        <p:spPr>
          <a:xfrm>
            <a:off x="2514600" y="3810000"/>
            <a:ext cx="6019800" cy="1524000"/>
          </a:xfrm>
        </p:spPr>
        <p:txBody>
          <a:bodyPr anchorCtr="0">
            <a:noAutofit/>
          </a:bodyPr>
          <a:lstStyle>
            <a:lvl1pPr algn="l">
              <a:lnSpc>
                <a:spcPts val="4000"/>
              </a:lnSpc>
              <a:defRPr sz="4400" baseline="0">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27441296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2" name="Picture 6" descr="\\Server\D\jyoti\FI023_BITS_v1\styleguide img\IMG_5627_b.jpg">
            <a:extLst>
              <a:ext uri="{FF2B5EF4-FFF2-40B4-BE49-F238E27FC236}">
                <a16:creationId xmlns:a16="http://schemas.microsoft.com/office/drawing/2014/main" id="{E8C89C12-1D7F-3FD4-067F-471B4A602504}"/>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a:extLst>
              <a:ext uri="{FF2B5EF4-FFF2-40B4-BE49-F238E27FC236}">
                <a16:creationId xmlns:a16="http://schemas.microsoft.com/office/drawing/2014/main" id="{CAC57C29-3141-5FE5-C698-E18B2D48D4B0}"/>
              </a:ext>
            </a:extLst>
          </p:cNvPr>
          <p:cNvSpPr/>
          <p:nvPr userDrawn="1"/>
        </p:nvSpPr>
        <p:spPr>
          <a:xfrm>
            <a:off x="0" y="4281488"/>
            <a:ext cx="9144000" cy="2576512"/>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pic>
        <p:nvPicPr>
          <p:cNvPr id="4" name="Picture 8" descr="Picture 7.png">
            <a:extLst>
              <a:ext uri="{FF2B5EF4-FFF2-40B4-BE49-F238E27FC236}">
                <a16:creationId xmlns:a16="http://schemas.microsoft.com/office/drawing/2014/main" id="{16E575E6-5C33-D7B0-8951-87643247F450}"/>
              </a:ext>
            </a:extLst>
          </p:cNvPr>
          <p:cNvPicPr>
            <a:picLocks noChangeAspect="1"/>
          </p:cNvPicPr>
          <p:nvPr userDrawn="1"/>
        </p:nvPicPr>
        <p:blipFill>
          <a:blip r:embed="rId3">
            <a:extLst>
              <a:ext uri="{28A0092B-C50C-407E-A947-70E740481C1C}">
                <a14:useLocalDpi xmlns:a14="http://schemas.microsoft.com/office/drawing/2010/main" val="0"/>
              </a:ext>
            </a:extLst>
          </a:blip>
          <a:srcRect l="1923" b="5336"/>
          <a:stretch>
            <a:fillRect/>
          </a:stretch>
        </p:blipFill>
        <p:spPr bwMode="auto">
          <a:xfrm>
            <a:off x="6629400" y="0"/>
            <a:ext cx="2193925"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a:extLst>
              <a:ext uri="{FF2B5EF4-FFF2-40B4-BE49-F238E27FC236}">
                <a16:creationId xmlns:a16="http://schemas.microsoft.com/office/drawing/2014/main" id="{5B126840-F1A4-FFAB-C555-151B32DFE83D}"/>
              </a:ext>
            </a:extLst>
          </p:cNvPr>
          <p:cNvSpPr/>
          <p:nvPr userDrawn="1"/>
        </p:nvSpPr>
        <p:spPr>
          <a:xfrm>
            <a:off x="2882900" y="6775450"/>
            <a:ext cx="28956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 name="Rectangle 5">
            <a:extLst>
              <a:ext uri="{FF2B5EF4-FFF2-40B4-BE49-F238E27FC236}">
                <a16:creationId xmlns:a16="http://schemas.microsoft.com/office/drawing/2014/main" id="{F1A29C77-F26C-83DA-A613-D3A4917CDA7F}"/>
              </a:ext>
            </a:extLst>
          </p:cNvPr>
          <p:cNvSpPr/>
          <p:nvPr userDrawn="1"/>
        </p:nvSpPr>
        <p:spPr>
          <a:xfrm>
            <a:off x="-12700" y="6775450"/>
            <a:ext cx="28956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7" name="Rectangle 6">
            <a:extLst>
              <a:ext uri="{FF2B5EF4-FFF2-40B4-BE49-F238E27FC236}">
                <a16:creationId xmlns:a16="http://schemas.microsoft.com/office/drawing/2014/main" id="{EE0F3214-4FB0-E682-6544-41CE7A715EBC}"/>
              </a:ext>
            </a:extLst>
          </p:cNvPr>
          <p:cNvSpPr/>
          <p:nvPr userDrawn="1"/>
        </p:nvSpPr>
        <p:spPr>
          <a:xfrm>
            <a:off x="5778500" y="6775450"/>
            <a:ext cx="28956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 name="TextBox 7">
            <a:extLst>
              <a:ext uri="{FF2B5EF4-FFF2-40B4-BE49-F238E27FC236}">
                <a16:creationId xmlns:a16="http://schemas.microsoft.com/office/drawing/2014/main" id="{82965444-87C3-2B4F-ACDA-7E0ED0DFA331}"/>
              </a:ext>
            </a:extLst>
          </p:cNvPr>
          <p:cNvSpPr txBox="1"/>
          <p:nvPr userDrawn="1"/>
        </p:nvSpPr>
        <p:spPr>
          <a:xfrm>
            <a:off x="6858000" y="762000"/>
            <a:ext cx="2209800" cy="554038"/>
          </a:xfrm>
          <a:prstGeom prst="rect">
            <a:avLst/>
          </a:prstGeom>
          <a:noFill/>
        </p:spPr>
        <p:txBody>
          <a:bodyPr>
            <a:spAutoFit/>
          </a:bodyPr>
          <a:lstStyle/>
          <a:p>
            <a:pPr algn="ctr" eaLnBrk="1" fontAlgn="auto" hangingPunct="1">
              <a:spcBef>
                <a:spcPts val="0"/>
              </a:spcBef>
              <a:spcAft>
                <a:spcPts val="0"/>
              </a:spcAft>
              <a:defRPr/>
            </a:pPr>
            <a:r>
              <a:rPr lang="en-US" sz="2900" b="1" spc="-150" dirty="0">
                <a:solidFill>
                  <a:schemeClr val="bg1"/>
                </a:solidFill>
                <a:latin typeface="Arial"/>
                <a:cs typeface="Arial"/>
              </a:rPr>
              <a:t>BITS</a:t>
            </a:r>
            <a:r>
              <a:rPr lang="en-US" sz="2900" spc="-150" dirty="0">
                <a:solidFill>
                  <a:schemeClr val="bg1"/>
                </a:solidFill>
                <a:latin typeface="Arial"/>
                <a:cs typeface="Arial"/>
              </a:rPr>
              <a:t> Pilani</a:t>
            </a:r>
          </a:p>
        </p:txBody>
      </p:sp>
      <p:sp>
        <p:nvSpPr>
          <p:cNvPr id="9" name="TextBox 8">
            <a:extLst>
              <a:ext uri="{FF2B5EF4-FFF2-40B4-BE49-F238E27FC236}">
                <a16:creationId xmlns:a16="http://schemas.microsoft.com/office/drawing/2014/main" id="{33112D6A-560F-176F-3FE7-ED38B949C4B2}"/>
              </a:ext>
            </a:extLst>
          </p:cNvPr>
          <p:cNvSpPr txBox="1">
            <a:spLocks noChangeArrowheads="1"/>
          </p:cNvSpPr>
          <p:nvPr userDrawn="1"/>
        </p:nvSpPr>
        <p:spPr bwMode="auto">
          <a:xfrm>
            <a:off x="7086600" y="1171575"/>
            <a:ext cx="1905000" cy="276225"/>
          </a:xfrm>
          <a:prstGeom prst="rect">
            <a:avLst/>
          </a:prstGeom>
          <a:noFill/>
          <a:ln>
            <a:noFill/>
          </a:ln>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r>
              <a:rPr lang="en-US" altLang="en-US" sz="1200">
                <a:solidFill>
                  <a:srgbClr val="FFFFFF"/>
                </a:solidFill>
              </a:rPr>
              <a:t>Pilani Campus</a:t>
            </a:r>
          </a:p>
        </p:txBody>
      </p:sp>
      <p:sp>
        <p:nvSpPr>
          <p:cNvPr id="17" name="Content Placeholder 16"/>
          <p:cNvSpPr>
            <a:spLocks noGrp="1"/>
          </p:cNvSpPr>
          <p:nvPr>
            <p:ph sz="quarter" idx="10"/>
          </p:nvPr>
        </p:nvSpPr>
        <p:spPr>
          <a:xfrm>
            <a:off x="304800" y="4648200"/>
            <a:ext cx="8458200" cy="1600200"/>
          </a:xfrm>
        </p:spPr>
        <p:txBody>
          <a:bodyPr>
            <a:noAutofit/>
          </a:bodyPr>
          <a:lstStyle>
            <a:lvl1pPr marL="0" indent="0">
              <a:lnSpc>
                <a:spcPts val="4200"/>
              </a:lnSpc>
              <a:spcBef>
                <a:spcPts val="0"/>
              </a:spcBef>
              <a:buNone/>
              <a:defRPr sz="4000" b="1" spc="-150" baseline="0">
                <a:latin typeface="Arial" pitchFamily="34" charset="0"/>
                <a:cs typeface="Arial" pitchFamily="34" charset="0"/>
              </a:defRPr>
            </a:lvl1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8786960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CFC7C22-9F9A-A496-EB48-9A1DF19A2EDD}"/>
              </a:ext>
            </a:extLst>
          </p:cNvPr>
          <p:cNvSpPr txBox="1">
            <a:spLocks noChangeArrowheads="1"/>
          </p:cNvSpPr>
          <p:nvPr userDrawn="1"/>
        </p:nvSpPr>
        <p:spPr bwMode="auto">
          <a:xfrm>
            <a:off x="3276600" y="6596063"/>
            <a:ext cx="5867400" cy="261937"/>
          </a:xfrm>
          <a:prstGeom prst="rect">
            <a:avLst/>
          </a:prstGeom>
          <a:noFill/>
          <a:ln>
            <a:noFill/>
          </a:ln>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eaLnBrk="1" hangingPunct="1">
              <a:defRPr/>
            </a:pPr>
            <a:r>
              <a:rPr lang="en-US" altLang="en-US" sz="1100" b="1">
                <a:solidFill>
                  <a:srgbClr val="101141"/>
                </a:solidFill>
              </a:rPr>
              <a:t>BITS </a:t>
            </a:r>
            <a:r>
              <a:rPr lang="en-US" altLang="en-US" sz="1100">
                <a:solidFill>
                  <a:srgbClr val="101141"/>
                </a:solidFill>
              </a:rPr>
              <a:t>Pilani, Pilani Campus</a:t>
            </a:r>
          </a:p>
        </p:txBody>
      </p:sp>
      <p:grpSp>
        <p:nvGrpSpPr>
          <p:cNvPr id="4" name="Group 11">
            <a:extLst>
              <a:ext uri="{FF2B5EF4-FFF2-40B4-BE49-F238E27FC236}">
                <a16:creationId xmlns:a16="http://schemas.microsoft.com/office/drawing/2014/main" id="{43CE8AC3-F503-943D-8C07-85ED732A6E90}"/>
              </a:ext>
            </a:extLst>
          </p:cNvPr>
          <p:cNvGrpSpPr>
            <a:grpSpLocks/>
          </p:cNvGrpSpPr>
          <p:nvPr userDrawn="1"/>
        </p:nvGrpSpPr>
        <p:grpSpPr bwMode="auto">
          <a:xfrm>
            <a:off x="2084388" y="6550025"/>
            <a:ext cx="7059612" cy="49213"/>
            <a:chOff x="2083888" y="6550671"/>
            <a:chExt cx="7060112" cy="48665"/>
          </a:xfrm>
        </p:grpSpPr>
        <p:sp>
          <p:nvSpPr>
            <p:cNvPr id="5" name="Rectangle 4">
              <a:extLst>
                <a:ext uri="{FF2B5EF4-FFF2-40B4-BE49-F238E27FC236}">
                  <a16:creationId xmlns:a16="http://schemas.microsoft.com/office/drawing/2014/main" id="{17D68F9C-2990-DD67-0757-572510B659F6}"/>
                </a:ext>
              </a:extLst>
            </p:cNvPr>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 name="Rectangle 5">
              <a:extLst>
                <a:ext uri="{FF2B5EF4-FFF2-40B4-BE49-F238E27FC236}">
                  <a16:creationId xmlns:a16="http://schemas.microsoft.com/office/drawing/2014/main" id="{91E35343-D9AF-556A-B435-9174856F6E43}"/>
                </a:ext>
              </a:extLst>
            </p:cNvPr>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7" name="Rectangle 6">
              <a:extLst>
                <a:ext uri="{FF2B5EF4-FFF2-40B4-BE49-F238E27FC236}">
                  <a16:creationId xmlns:a16="http://schemas.microsoft.com/office/drawing/2014/main" id="{D674C1A2-B8CA-59E5-B4A2-0E35930CE7CF}"/>
                </a:ext>
              </a:extLst>
            </p:cNvPr>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pic>
        <p:nvPicPr>
          <p:cNvPr id="8" name="Picture 11" descr="Picture 7.png">
            <a:extLst>
              <a:ext uri="{FF2B5EF4-FFF2-40B4-BE49-F238E27FC236}">
                <a16:creationId xmlns:a16="http://schemas.microsoft.com/office/drawing/2014/main" id="{0CD7EBA5-1AC6-CD18-7041-269030B0E82D}"/>
              </a:ext>
            </a:extLst>
          </p:cNvPr>
          <p:cNvPicPr>
            <a:picLocks noChangeAspect="1"/>
          </p:cNvPicPr>
          <p:nvPr userDrawn="1"/>
        </p:nvPicPr>
        <p:blipFill>
          <a:blip r:embed="rId2">
            <a:extLst>
              <a:ext uri="{28A0092B-C50C-407E-A947-70E740481C1C}">
                <a14:useLocalDpi xmlns:a14="http://schemas.microsoft.com/office/drawing/2010/main" val="0"/>
              </a:ext>
            </a:extLst>
          </a:blip>
          <a:srcRect l="1923" b="5336"/>
          <a:stretch>
            <a:fillRect/>
          </a:stretch>
        </p:blipFill>
        <p:spPr bwMode="auto">
          <a:xfrm>
            <a:off x="6629400" y="0"/>
            <a:ext cx="2193925"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 name="Group 18">
            <a:extLst>
              <a:ext uri="{FF2B5EF4-FFF2-40B4-BE49-F238E27FC236}">
                <a16:creationId xmlns:a16="http://schemas.microsoft.com/office/drawing/2014/main" id="{4054EB8F-02D1-B85D-3AE3-0D613F2C1D07}"/>
              </a:ext>
            </a:extLst>
          </p:cNvPr>
          <p:cNvGrpSpPr>
            <a:grpSpLocks/>
          </p:cNvGrpSpPr>
          <p:nvPr userDrawn="1"/>
        </p:nvGrpSpPr>
        <p:grpSpPr bwMode="auto">
          <a:xfrm>
            <a:off x="2133600" y="6553200"/>
            <a:ext cx="7010400" cy="46038"/>
            <a:chOff x="1905000" y="6553200"/>
            <a:chExt cx="7010400" cy="45719"/>
          </a:xfrm>
        </p:grpSpPr>
        <p:sp>
          <p:nvSpPr>
            <p:cNvPr id="10" name="Rectangle 9">
              <a:extLst>
                <a:ext uri="{FF2B5EF4-FFF2-40B4-BE49-F238E27FC236}">
                  <a16:creationId xmlns:a16="http://schemas.microsoft.com/office/drawing/2014/main" id="{48193B3A-F414-5B4D-0811-BBBB9BAE7A75}"/>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1" name="Rectangle 10">
              <a:extLst>
                <a:ext uri="{FF2B5EF4-FFF2-40B4-BE49-F238E27FC236}">
                  <a16:creationId xmlns:a16="http://schemas.microsoft.com/office/drawing/2014/main" id="{88978A07-CCC0-591A-5473-72892A5839F2}"/>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2" name="Rectangle 11">
              <a:extLst>
                <a:ext uri="{FF2B5EF4-FFF2-40B4-BE49-F238E27FC236}">
                  <a16:creationId xmlns:a16="http://schemas.microsoft.com/office/drawing/2014/main" id="{60688EDF-A80B-E1B5-8F70-05AC8F36F8BB}"/>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grpSp>
        <p:nvGrpSpPr>
          <p:cNvPr id="13" name="Group 22">
            <a:extLst>
              <a:ext uri="{FF2B5EF4-FFF2-40B4-BE49-F238E27FC236}">
                <a16:creationId xmlns:a16="http://schemas.microsoft.com/office/drawing/2014/main" id="{B23D1FD0-2B7E-098A-64CD-77938549D193}"/>
              </a:ext>
            </a:extLst>
          </p:cNvPr>
          <p:cNvGrpSpPr>
            <a:grpSpLocks/>
          </p:cNvGrpSpPr>
          <p:nvPr userDrawn="1"/>
        </p:nvGrpSpPr>
        <p:grpSpPr bwMode="auto">
          <a:xfrm>
            <a:off x="0" y="1295400"/>
            <a:ext cx="7010400" cy="46038"/>
            <a:chOff x="1905000" y="6553200"/>
            <a:chExt cx="7010400" cy="45719"/>
          </a:xfrm>
        </p:grpSpPr>
        <p:sp>
          <p:nvSpPr>
            <p:cNvPr id="14" name="Rectangle 13">
              <a:extLst>
                <a:ext uri="{FF2B5EF4-FFF2-40B4-BE49-F238E27FC236}">
                  <a16:creationId xmlns:a16="http://schemas.microsoft.com/office/drawing/2014/main" id="{78B96A0D-6203-1720-362B-CD1BD2086E5D}"/>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5" name="Rectangle 14">
              <a:extLst>
                <a:ext uri="{FF2B5EF4-FFF2-40B4-BE49-F238E27FC236}">
                  <a16:creationId xmlns:a16="http://schemas.microsoft.com/office/drawing/2014/main" id="{986DE7AC-153F-AB20-FAAD-270E3CF72DC1}"/>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6" name="Rectangle 15">
              <a:extLst>
                <a:ext uri="{FF2B5EF4-FFF2-40B4-BE49-F238E27FC236}">
                  <a16:creationId xmlns:a16="http://schemas.microsoft.com/office/drawing/2014/main" id="{975113BE-3D87-EB6D-3815-1B56898FC596}"/>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sp>
        <p:nvSpPr>
          <p:cNvPr id="3" name="Content Placeholder 2"/>
          <p:cNvSpPr>
            <a:spLocks noGrp="1"/>
          </p:cNvSpPr>
          <p:nvPr>
            <p:ph idx="1"/>
          </p:nvPr>
        </p:nvSpPr>
        <p:spPr>
          <a:xfrm>
            <a:off x="304800" y="1493837"/>
            <a:ext cx="82296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a:latin typeface="Arial" pitchFamily="34" charset="0"/>
                <a:cs typeface="Arial" pitchFamily="34"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Arial" pitchFamily="34" charset="0"/>
                <a:cs typeface="Arial" pitchFamily="34" charset="0"/>
              </a:defRPr>
            </a:lvl2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dirty="0"/>
          </a:p>
        </p:txBody>
      </p:sp>
      <p:sp>
        <p:nvSpPr>
          <p:cNvPr id="27"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32289380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pic>
        <p:nvPicPr>
          <p:cNvPr id="2" name="Picture 6" descr="Picture 7.png">
            <a:extLst>
              <a:ext uri="{FF2B5EF4-FFF2-40B4-BE49-F238E27FC236}">
                <a16:creationId xmlns:a16="http://schemas.microsoft.com/office/drawing/2014/main" id="{0358D008-6F3D-CB30-E96F-BC422E186201}"/>
              </a:ext>
            </a:extLst>
          </p:cNvPr>
          <p:cNvPicPr>
            <a:picLocks noChangeAspect="1"/>
          </p:cNvPicPr>
          <p:nvPr userDrawn="1"/>
        </p:nvPicPr>
        <p:blipFill>
          <a:blip r:embed="rId2">
            <a:extLst>
              <a:ext uri="{28A0092B-C50C-407E-A947-70E740481C1C}">
                <a14:useLocalDpi xmlns:a14="http://schemas.microsoft.com/office/drawing/2010/main" val="0"/>
              </a:ext>
            </a:extLst>
          </a:blip>
          <a:srcRect l="1923" b="5336"/>
          <a:stretch>
            <a:fillRect/>
          </a:stretch>
        </p:blipFill>
        <p:spPr bwMode="auto">
          <a:xfrm>
            <a:off x="6629400" y="0"/>
            <a:ext cx="2193925"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19">
            <a:extLst>
              <a:ext uri="{FF2B5EF4-FFF2-40B4-BE49-F238E27FC236}">
                <a16:creationId xmlns:a16="http://schemas.microsoft.com/office/drawing/2014/main" id="{A39DCBA6-B374-6AE8-E799-75D6508BB6B0}"/>
              </a:ext>
            </a:extLst>
          </p:cNvPr>
          <p:cNvGrpSpPr>
            <a:grpSpLocks/>
          </p:cNvGrpSpPr>
          <p:nvPr userDrawn="1"/>
        </p:nvGrpSpPr>
        <p:grpSpPr bwMode="auto">
          <a:xfrm>
            <a:off x="0" y="1295400"/>
            <a:ext cx="7010400" cy="46038"/>
            <a:chOff x="1905000" y="6553200"/>
            <a:chExt cx="7010400" cy="45719"/>
          </a:xfrm>
        </p:grpSpPr>
        <p:sp>
          <p:nvSpPr>
            <p:cNvPr id="6" name="Rectangle 5">
              <a:extLst>
                <a:ext uri="{FF2B5EF4-FFF2-40B4-BE49-F238E27FC236}">
                  <a16:creationId xmlns:a16="http://schemas.microsoft.com/office/drawing/2014/main" id="{2F759329-2FB3-4BE9-3DCC-42836E523C9E}"/>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7" name="Rectangle 6">
              <a:extLst>
                <a:ext uri="{FF2B5EF4-FFF2-40B4-BE49-F238E27FC236}">
                  <a16:creationId xmlns:a16="http://schemas.microsoft.com/office/drawing/2014/main" id="{6A924895-3F46-C16F-C154-AAC986C2B2C0}"/>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 name="Rectangle 7">
              <a:extLst>
                <a:ext uri="{FF2B5EF4-FFF2-40B4-BE49-F238E27FC236}">
                  <a16:creationId xmlns:a16="http://schemas.microsoft.com/office/drawing/2014/main" id="{5F7E71CA-EA19-22A3-95FC-C4AF038B4171}"/>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grpSp>
        <p:nvGrpSpPr>
          <p:cNvPr id="9" name="Group 28">
            <a:extLst>
              <a:ext uri="{FF2B5EF4-FFF2-40B4-BE49-F238E27FC236}">
                <a16:creationId xmlns:a16="http://schemas.microsoft.com/office/drawing/2014/main" id="{27CF42A9-702E-DF7D-6BF6-72AA53F1E3CB}"/>
              </a:ext>
            </a:extLst>
          </p:cNvPr>
          <p:cNvGrpSpPr>
            <a:grpSpLocks/>
          </p:cNvGrpSpPr>
          <p:nvPr userDrawn="1"/>
        </p:nvGrpSpPr>
        <p:grpSpPr bwMode="auto">
          <a:xfrm>
            <a:off x="2133600" y="6553200"/>
            <a:ext cx="7010400" cy="46038"/>
            <a:chOff x="1905000" y="6553200"/>
            <a:chExt cx="7010400" cy="45719"/>
          </a:xfrm>
        </p:grpSpPr>
        <p:sp>
          <p:nvSpPr>
            <p:cNvPr id="10" name="Rectangle 9">
              <a:extLst>
                <a:ext uri="{FF2B5EF4-FFF2-40B4-BE49-F238E27FC236}">
                  <a16:creationId xmlns:a16="http://schemas.microsoft.com/office/drawing/2014/main" id="{B6119C66-CC79-1316-A830-4A6D5452BDA0}"/>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1" name="Rectangle 10">
              <a:extLst>
                <a:ext uri="{FF2B5EF4-FFF2-40B4-BE49-F238E27FC236}">
                  <a16:creationId xmlns:a16="http://schemas.microsoft.com/office/drawing/2014/main" id="{4EE7BBD1-E6ED-89BC-4097-7EA97C425DC7}"/>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2" name="Rectangle 11">
              <a:extLst>
                <a:ext uri="{FF2B5EF4-FFF2-40B4-BE49-F238E27FC236}">
                  <a16:creationId xmlns:a16="http://schemas.microsoft.com/office/drawing/2014/main" id="{E94840C3-C081-83AB-402F-E9D59294FDDD}"/>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sp>
        <p:nvSpPr>
          <p:cNvPr id="13" name="TextBox 12">
            <a:extLst>
              <a:ext uri="{FF2B5EF4-FFF2-40B4-BE49-F238E27FC236}">
                <a16:creationId xmlns:a16="http://schemas.microsoft.com/office/drawing/2014/main" id="{000A67BB-A516-C1AE-003B-F4DCEA6A3C73}"/>
              </a:ext>
            </a:extLst>
          </p:cNvPr>
          <p:cNvSpPr txBox="1">
            <a:spLocks noChangeArrowheads="1"/>
          </p:cNvSpPr>
          <p:nvPr userDrawn="1"/>
        </p:nvSpPr>
        <p:spPr bwMode="auto">
          <a:xfrm>
            <a:off x="3276600" y="6596063"/>
            <a:ext cx="5867400" cy="261937"/>
          </a:xfrm>
          <a:prstGeom prst="rect">
            <a:avLst/>
          </a:prstGeom>
          <a:noFill/>
          <a:ln>
            <a:noFill/>
          </a:ln>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eaLnBrk="1" hangingPunct="1">
              <a:defRPr/>
            </a:pPr>
            <a:r>
              <a:rPr lang="en-US" altLang="en-US" sz="1100" b="1">
                <a:solidFill>
                  <a:srgbClr val="101141"/>
                </a:solidFill>
              </a:rPr>
              <a:t>BITS </a:t>
            </a:r>
            <a:r>
              <a:rPr lang="en-US" altLang="en-US" sz="1100">
                <a:solidFill>
                  <a:srgbClr val="101141"/>
                </a:solidFill>
              </a:rPr>
              <a:t>Pilani, Pilani Campus</a:t>
            </a:r>
          </a:p>
        </p:txBody>
      </p:sp>
      <p:sp>
        <p:nvSpPr>
          <p:cNvPr id="3" name="Content Placeholder 2"/>
          <p:cNvSpPr>
            <a:spLocks noGrp="1"/>
          </p:cNvSpPr>
          <p:nvPr>
            <p:ph sz="half" idx="1"/>
          </p:nvPr>
        </p:nvSpPr>
        <p:spPr>
          <a:xfrm>
            <a:off x="457200" y="1600200"/>
            <a:ext cx="40386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800"/>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dirty="0"/>
          </a:p>
        </p:txBody>
      </p:sp>
      <p:sp>
        <p:nvSpPr>
          <p:cNvPr id="4" name="Content Placeholder 3"/>
          <p:cNvSpPr>
            <a:spLocks noGrp="1"/>
          </p:cNvSpPr>
          <p:nvPr>
            <p:ph sz="half" idx="2"/>
          </p:nvPr>
        </p:nvSpPr>
        <p:spPr>
          <a:xfrm>
            <a:off x="4953000" y="1600200"/>
            <a:ext cx="40386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800"/>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Arial" pitchFamily="34" charset="0"/>
                <a:cs typeface="Arial" pitchFamily="34" charset="0"/>
              </a:defRPr>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dirty="0"/>
          </a:p>
        </p:txBody>
      </p:sp>
      <p:sp>
        <p:nvSpPr>
          <p:cNvPr id="19"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30921614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grpSp>
        <p:nvGrpSpPr>
          <p:cNvPr id="2" name="Group 10">
            <a:extLst>
              <a:ext uri="{FF2B5EF4-FFF2-40B4-BE49-F238E27FC236}">
                <a16:creationId xmlns:a16="http://schemas.microsoft.com/office/drawing/2014/main" id="{36E6843E-7014-16BE-DE02-D91F3298A8B2}"/>
              </a:ext>
            </a:extLst>
          </p:cNvPr>
          <p:cNvGrpSpPr>
            <a:grpSpLocks/>
          </p:cNvGrpSpPr>
          <p:nvPr userDrawn="1"/>
        </p:nvGrpSpPr>
        <p:grpSpPr bwMode="auto">
          <a:xfrm>
            <a:off x="0" y="1295400"/>
            <a:ext cx="7010400" cy="46038"/>
            <a:chOff x="1905000" y="6553200"/>
            <a:chExt cx="7010400" cy="45719"/>
          </a:xfrm>
        </p:grpSpPr>
        <p:sp>
          <p:nvSpPr>
            <p:cNvPr id="7" name="Rectangle 6">
              <a:extLst>
                <a:ext uri="{FF2B5EF4-FFF2-40B4-BE49-F238E27FC236}">
                  <a16:creationId xmlns:a16="http://schemas.microsoft.com/office/drawing/2014/main" id="{5728E7B8-139D-32F5-ACD7-98CD34411363}"/>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 name="Rectangle 7">
              <a:extLst>
                <a:ext uri="{FF2B5EF4-FFF2-40B4-BE49-F238E27FC236}">
                  <a16:creationId xmlns:a16="http://schemas.microsoft.com/office/drawing/2014/main" id="{7F2E87E1-71C8-3FCE-C8FA-661DC9741302}"/>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 name="Rectangle 8">
              <a:extLst>
                <a:ext uri="{FF2B5EF4-FFF2-40B4-BE49-F238E27FC236}">
                  <a16:creationId xmlns:a16="http://schemas.microsoft.com/office/drawing/2014/main" id="{CEEEF403-A96A-BFA2-FD63-89C864849D0A}"/>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grpSp>
        <p:nvGrpSpPr>
          <p:cNvPr id="11" name="Group 15">
            <a:extLst>
              <a:ext uri="{FF2B5EF4-FFF2-40B4-BE49-F238E27FC236}">
                <a16:creationId xmlns:a16="http://schemas.microsoft.com/office/drawing/2014/main" id="{496CEE8E-29B1-2CD4-F998-4FD4273F4A28}"/>
              </a:ext>
            </a:extLst>
          </p:cNvPr>
          <p:cNvGrpSpPr>
            <a:grpSpLocks/>
          </p:cNvGrpSpPr>
          <p:nvPr userDrawn="1"/>
        </p:nvGrpSpPr>
        <p:grpSpPr bwMode="auto">
          <a:xfrm>
            <a:off x="2133600" y="6553200"/>
            <a:ext cx="7010400" cy="46038"/>
            <a:chOff x="1905000" y="6553200"/>
            <a:chExt cx="7010400" cy="45719"/>
          </a:xfrm>
        </p:grpSpPr>
        <p:sp>
          <p:nvSpPr>
            <p:cNvPr id="12" name="Rectangle 11">
              <a:extLst>
                <a:ext uri="{FF2B5EF4-FFF2-40B4-BE49-F238E27FC236}">
                  <a16:creationId xmlns:a16="http://schemas.microsoft.com/office/drawing/2014/main" id="{0F897135-D58B-B031-F577-7C19B50C40E4}"/>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3" name="Rectangle 12">
              <a:extLst>
                <a:ext uri="{FF2B5EF4-FFF2-40B4-BE49-F238E27FC236}">
                  <a16:creationId xmlns:a16="http://schemas.microsoft.com/office/drawing/2014/main" id="{46953E53-B06C-E6C3-3632-2F3BA5006A00}"/>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4" name="Rectangle 13">
              <a:extLst>
                <a:ext uri="{FF2B5EF4-FFF2-40B4-BE49-F238E27FC236}">
                  <a16:creationId xmlns:a16="http://schemas.microsoft.com/office/drawing/2014/main" id="{20A1B583-B68B-52C4-DA5B-1B14522B2E9A}"/>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pic>
        <p:nvPicPr>
          <p:cNvPr id="15" name="Picture 14" descr="Picture 7.png">
            <a:extLst>
              <a:ext uri="{FF2B5EF4-FFF2-40B4-BE49-F238E27FC236}">
                <a16:creationId xmlns:a16="http://schemas.microsoft.com/office/drawing/2014/main" id="{6979C854-F273-68E9-4964-489C894339E4}"/>
              </a:ext>
            </a:extLst>
          </p:cNvPr>
          <p:cNvPicPr>
            <a:picLocks noChangeAspect="1"/>
          </p:cNvPicPr>
          <p:nvPr userDrawn="1"/>
        </p:nvPicPr>
        <p:blipFill>
          <a:blip r:embed="rId2">
            <a:extLst>
              <a:ext uri="{28A0092B-C50C-407E-A947-70E740481C1C}">
                <a14:useLocalDpi xmlns:a14="http://schemas.microsoft.com/office/drawing/2010/main" val="0"/>
              </a:ext>
            </a:extLst>
          </a:blip>
          <a:srcRect l="1923" b="5336"/>
          <a:stretch>
            <a:fillRect/>
          </a:stretch>
        </p:blipFill>
        <p:spPr bwMode="auto">
          <a:xfrm>
            <a:off x="6629400" y="0"/>
            <a:ext cx="2193925"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Box 15">
            <a:extLst>
              <a:ext uri="{FF2B5EF4-FFF2-40B4-BE49-F238E27FC236}">
                <a16:creationId xmlns:a16="http://schemas.microsoft.com/office/drawing/2014/main" id="{642BEFF5-F60D-A690-D1F2-3D69F9366395}"/>
              </a:ext>
            </a:extLst>
          </p:cNvPr>
          <p:cNvSpPr txBox="1">
            <a:spLocks noChangeArrowheads="1"/>
          </p:cNvSpPr>
          <p:nvPr userDrawn="1"/>
        </p:nvSpPr>
        <p:spPr bwMode="auto">
          <a:xfrm>
            <a:off x="3276600" y="6596063"/>
            <a:ext cx="5867400" cy="261937"/>
          </a:xfrm>
          <a:prstGeom prst="rect">
            <a:avLst/>
          </a:prstGeom>
          <a:noFill/>
          <a:ln>
            <a:noFill/>
          </a:ln>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eaLnBrk="1" hangingPunct="1">
              <a:defRPr/>
            </a:pPr>
            <a:r>
              <a:rPr lang="en-US" altLang="en-US" sz="1100" b="1">
                <a:solidFill>
                  <a:srgbClr val="101141"/>
                </a:solidFill>
              </a:rPr>
              <a:t>BITS </a:t>
            </a:r>
            <a:r>
              <a:rPr lang="en-US" altLang="en-US" sz="1100">
                <a:solidFill>
                  <a:srgbClr val="101141"/>
                </a:solidFill>
              </a:rPr>
              <a:t>Pilani, Deemed to be University under Section 3 of UGC Act, 1956</a:t>
            </a:r>
          </a:p>
        </p:txBody>
      </p:sp>
      <p:sp>
        <p:nvSpPr>
          <p:cNvPr id="3" name="Text Placeholder 2"/>
          <p:cNvSpPr>
            <a:spLocks noGrp="1"/>
          </p:cNvSpPr>
          <p:nvPr>
            <p:ph type="body" idx="1"/>
          </p:nvPr>
        </p:nvSpPr>
        <p:spPr>
          <a:xfrm>
            <a:off x="457200" y="1535112"/>
            <a:ext cx="4040188" cy="82708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362199"/>
            <a:ext cx="4040188" cy="37639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2"/>
            <a:ext cx="4041775" cy="82708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362199"/>
            <a:ext cx="4041775" cy="37639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20144564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grpSp>
        <p:nvGrpSpPr>
          <p:cNvPr id="2" name="Group 5">
            <a:extLst>
              <a:ext uri="{FF2B5EF4-FFF2-40B4-BE49-F238E27FC236}">
                <a16:creationId xmlns:a16="http://schemas.microsoft.com/office/drawing/2014/main" id="{0FCA56AC-6C28-3BFB-22A5-7AED69085A02}"/>
              </a:ext>
            </a:extLst>
          </p:cNvPr>
          <p:cNvGrpSpPr>
            <a:grpSpLocks/>
          </p:cNvGrpSpPr>
          <p:nvPr userDrawn="1"/>
        </p:nvGrpSpPr>
        <p:grpSpPr bwMode="auto">
          <a:xfrm>
            <a:off x="0" y="1295400"/>
            <a:ext cx="7010400" cy="46038"/>
            <a:chOff x="1905000" y="6553200"/>
            <a:chExt cx="7010400" cy="45719"/>
          </a:xfrm>
        </p:grpSpPr>
        <p:sp>
          <p:nvSpPr>
            <p:cNvPr id="3" name="Rectangle 2">
              <a:extLst>
                <a:ext uri="{FF2B5EF4-FFF2-40B4-BE49-F238E27FC236}">
                  <a16:creationId xmlns:a16="http://schemas.microsoft.com/office/drawing/2014/main" id="{2F035CCB-CAFF-7B44-B1C8-C48FD5536A1F}"/>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 name="Rectangle 3">
              <a:extLst>
                <a:ext uri="{FF2B5EF4-FFF2-40B4-BE49-F238E27FC236}">
                  <a16:creationId xmlns:a16="http://schemas.microsoft.com/office/drawing/2014/main" id="{602D66CB-9481-2910-9332-297FFB977419}"/>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 name="Rectangle 5">
              <a:extLst>
                <a:ext uri="{FF2B5EF4-FFF2-40B4-BE49-F238E27FC236}">
                  <a16:creationId xmlns:a16="http://schemas.microsoft.com/office/drawing/2014/main" id="{9E79F518-83F3-F91C-0CE2-D10666496BD2}"/>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grpSp>
        <p:nvGrpSpPr>
          <p:cNvPr id="7" name="Group 10">
            <a:extLst>
              <a:ext uri="{FF2B5EF4-FFF2-40B4-BE49-F238E27FC236}">
                <a16:creationId xmlns:a16="http://schemas.microsoft.com/office/drawing/2014/main" id="{FE32A015-9A1B-BDFB-F5B3-874C815C73EF}"/>
              </a:ext>
            </a:extLst>
          </p:cNvPr>
          <p:cNvGrpSpPr>
            <a:grpSpLocks/>
          </p:cNvGrpSpPr>
          <p:nvPr userDrawn="1"/>
        </p:nvGrpSpPr>
        <p:grpSpPr bwMode="auto">
          <a:xfrm>
            <a:off x="2133600" y="6553200"/>
            <a:ext cx="7010400" cy="46038"/>
            <a:chOff x="1905000" y="6553200"/>
            <a:chExt cx="7010400" cy="45719"/>
          </a:xfrm>
        </p:grpSpPr>
        <p:sp>
          <p:nvSpPr>
            <p:cNvPr id="8" name="Rectangle 7">
              <a:extLst>
                <a:ext uri="{FF2B5EF4-FFF2-40B4-BE49-F238E27FC236}">
                  <a16:creationId xmlns:a16="http://schemas.microsoft.com/office/drawing/2014/main" id="{B5C327E8-4AA9-1526-3221-2C31B886730F}"/>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 name="Rectangle 8">
              <a:extLst>
                <a:ext uri="{FF2B5EF4-FFF2-40B4-BE49-F238E27FC236}">
                  <a16:creationId xmlns:a16="http://schemas.microsoft.com/office/drawing/2014/main" id="{E7BB1A4F-EE30-B0B4-7A79-620E485B9A89}"/>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0" name="Rectangle 9">
              <a:extLst>
                <a:ext uri="{FF2B5EF4-FFF2-40B4-BE49-F238E27FC236}">
                  <a16:creationId xmlns:a16="http://schemas.microsoft.com/office/drawing/2014/main" id="{FA9563EB-AEEB-7695-56A2-D0D599284E0C}"/>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pic>
        <p:nvPicPr>
          <p:cNvPr id="11" name="Picture 14" descr="Picture 7.png">
            <a:extLst>
              <a:ext uri="{FF2B5EF4-FFF2-40B4-BE49-F238E27FC236}">
                <a16:creationId xmlns:a16="http://schemas.microsoft.com/office/drawing/2014/main" id="{2DCE151F-B8ED-9584-5068-47C8EDF27AFC}"/>
              </a:ext>
            </a:extLst>
          </p:cNvPr>
          <p:cNvPicPr>
            <a:picLocks noChangeAspect="1"/>
          </p:cNvPicPr>
          <p:nvPr userDrawn="1"/>
        </p:nvPicPr>
        <p:blipFill>
          <a:blip r:embed="rId2">
            <a:extLst>
              <a:ext uri="{28A0092B-C50C-407E-A947-70E740481C1C}">
                <a14:useLocalDpi xmlns:a14="http://schemas.microsoft.com/office/drawing/2010/main" val="0"/>
              </a:ext>
            </a:extLst>
          </a:blip>
          <a:srcRect l="1923" b="5336"/>
          <a:stretch>
            <a:fillRect/>
          </a:stretch>
        </p:blipFill>
        <p:spPr bwMode="auto">
          <a:xfrm>
            <a:off x="6629400" y="0"/>
            <a:ext cx="2193925"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11">
            <a:extLst>
              <a:ext uri="{FF2B5EF4-FFF2-40B4-BE49-F238E27FC236}">
                <a16:creationId xmlns:a16="http://schemas.microsoft.com/office/drawing/2014/main" id="{9BD76317-ABF4-3785-EDDF-75B7A295F3DD}"/>
              </a:ext>
            </a:extLst>
          </p:cNvPr>
          <p:cNvSpPr txBox="1">
            <a:spLocks noChangeArrowheads="1"/>
          </p:cNvSpPr>
          <p:nvPr userDrawn="1"/>
        </p:nvSpPr>
        <p:spPr bwMode="auto">
          <a:xfrm>
            <a:off x="3276600" y="6596063"/>
            <a:ext cx="5867400" cy="261937"/>
          </a:xfrm>
          <a:prstGeom prst="rect">
            <a:avLst/>
          </a:prstGeom>
          <a:noFill/>
          <a:ln>
            <a:noFill/>
          </a:ln>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eaLnBrk="1" hangingPunct="1">
              <a:defRPr/>
            </a:pPr>
            <a:r>
              <a:rPr lang="en-US" altLang="en-US" sz="1100" b="1">
                <a:solidFill>
                  <a:srgbClr val="101141"/>
                </a:solidFill>
              </a:rPr>
              <a:t>BITS </a:t>
            </a:r>
            <a:r>
              <a:rPr lang="en-US" altLang="en-US" sz="1100">
                <a:solidFill>
                  <a:srgbClr val="101141"/>
                </a:solidFill>
              </a:rPr>
              <a:t>Pilani, Deemed to be University under Section 3 of UGC Act, 1956</a:t>
            </a:r>
          </a:p>
        </p:txBody>
      </p:sp>
      <p:sp>
        <p:nvSpPr>
          <p:cNvPr id="5"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36823075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grpSp>
        <p:nvGrpSpPr>
          <p:cNvPr id="2" name="Group 8">
            <a:extLst>
              <a:ext uri="{FF2B5EF4-FFF2-40B4-BE49-F238E27FC236}">
                <a16:creationId xmlns:a16="http://schemas.microsoft.com/office/drawing/2014/main" id="{827BD62D-7251-D68F-667C-1DAB5A6CEED1}"/>
              </a:ext>
            </a:extLst>
          </p:cNvPr>
          <p:cNvGrpSpPr>
            <a:grpSpLocks/>
          </p:cNvGrpSpPr>
          <p:nvPr userDrawn="1"/>
        </p:nvGrpSpPr>
        <p:grpSpPr bwMode="auto">
          <a:xfrm>
            <a:off x="0" y="1295400"/>
            <a:ext cx="7010400" cy="46038"/>
            <a:chOff x="1905000" y="6553200"/>
            <a:chExt cx="7010400" cy="45719"/>
          </a:xfrm>
        </p:grpSpPr>
        <p:sp>
          <p:nvSpPr>
            <p:cNvPr id="5" name="Rectangle 4">
              <a:extLst>
                <a:ext uri="{FF2B5EF4-FFF2-40B4-BE49-F238E27FC236}">
                  <a16:creationId xmlns:a16="http://schemas.microsoft.com/office/drawing/2014/main" id="{667E8376-DBC5-33B1-CD21-8A97767801F2}"/>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 name="Rectangle 5">
              <a:extLst>
                <a:ext uri="{FF2B5EF4-FFF2-40B4-BE49-F238E27FC236}">
                  <a16:creationId xmlns:a16="http://schemas.microsoft.com/office/drawing/2014/main" id="{F6504BF7-EBFC-C37F-E5AE-4E4B74A79D29}"/>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7" name="Rectangle 6">
              <a:extLst>
                <a:ext uri="{FF2B5EF4-FFF2-40B4-BE49-F238E27FC236}">
                  <a16:creationId xmlns:a16="http://schemas.microsoft.com/office/drawing/2014/main" id="{BE8EA021-C54D-D17F-76D7-E843185CC789}"/>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grpSp>
        <p:nvGrpSpPr>
          <p:cNvPr id="9" name="Group 13">
            <a:extLst>
              <a:ext uri="{FF2B5EF4-FFF2-40B4-BE49-F238E27FC236}">
                <a16:creationId xmlns:a16="http://schemas.microsoft.com/office/drawing/2014/main" id="{54D3C8A3-E610-AA72-CC17-7A7AAFB9DD5A}"/>
              </a:ext>
            </a:extLst>
          </p:cNvPr>
          <p:cNvGrpSpPr>
            <a:grpSpLocks/>
          </p:cNvGrpSpPr>
          <p:nvPr userDrawn="1"/>
        </p:nvGrpSpPr>
        <p:grpSpPr bwMode="auto">
          <a:xfrm>
            <a:off x="2133600" y="6553200"/>
            <a:ext cx="7010400" cy="46038"/>
            <a:chOff x="1905000" y="6553200"/>
            <a:chExt cx="7010400" cy="45719"/>
          </a:xfrm>
        </p:grpSpPr>
        <p:sp>
          <p:nvSpPr>
            <p:cNvPr id="10" name="Rectangle 9">
              <a:extLst>
                <a:ext uri="{FF2B5EF4-FFF2-40B4-BE49-F238E27FC236}">
                  <a16:creationId xmlns:a16="http://schemas.microsoft.com/office/drawing/2014/main" id="{8D70E8D2-A7A1-D76D-DFC8-51E4BD2A4315}"/>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1" name="Rectangle 10">
              <a:extLst>
                <a:ext uri="{FF2B5EF4-FFF2-40B4-BE49-F238E27FC236}">
                  <a16:creationId xmlns:a16="http://schemas.microsoft.com/office/drawing/2014/main" id="{2CC74E69-8AFE-E039-E6EE-5528675C15D3}"/>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2" name="Rectangle 11">
              <a:extLst>
                <a:ext uri="{FF2B5EF4-FFF2-40B4-BE49-F238E27FC236}">
                  <a16:creationId xmlns:a16="http://schemas.microsoft.com/office/drawing/2014/main" id="{BE65F232-D41E-60FB-74AE-65D3D75EB926}"/>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pic>
        <p:nvPicPr>
          <p:cNvPr id="13" name="Picture 14" descr="Picture 7.png">
            <a:extLst>
              <a:ext uri="{FF2B5EF4-FFF2-40B4-BE49-F238E27FC236}">
                <a16:creationId xmlns:a16="http://schemas.microsoft.com/office/drawing/2014/main" id="{880D42A4-ED1A-AA9C-C40E-4D6B771680CD}"/>
              </a:ext>
            </a:extLst>
          </p:cNvPr>
          <p:cNvPicPr>
            <a:picLocks noChangeAspect="1"/>
          </p:cNvPicPr>
          <p:nvPr userDrawn="1"/>
        </p:nvPicPr>
        <p:blipFill>
          <a:blip r:embed="rId2">
            <a:extLst>
              <a:ext uri="{28A0092B-C50C-407E-A947-70E740481C1C}">
                <a14:useLocalDpi xmlns:a14="http://schemas.microsoft.com/office/drawing/2010/main" val="0"/>
              </a:ext>
            </a:extLst>
          </a:blip>
          <a:srcRect l="1923" b="5336"/>
          <a:stretch>
            <a:fillRect/>
          </a:stretch>
        </p:blipFill>
        <p:spPr bwMode="auto">
          <a:xfrm>
            <a:off x="6629400" y="0"/>
            <a:ext cx="2193925"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Box 13">
            <a:extLst>
              <a:ext uri="{FF2B5EF4-FFF2-40B4-BE49-F238E27FC236}">
                <a16:creationId xmlns:a16="http://schemas.microsoft.com/office/drawing/2014/main" id="{9AEA7B55-7DC8-EC86-DB67-8D0E6453A891}"/>
              </a:ext>
            </a:extLst>
          </p:cNvPr>
          <p:cNvSpPr txBox="1">
            <a:spLocks noChangeArrowheads="1"/>
          </p:cNvSpPr>
          <p:nvPr userDrawn="1"/>
        </p:nvSpPr>
        <p:spPr bwMode="auto">
          <a:xfrm>
            <a:off x="3276600" y="6596063"/>
            <a:ext cx="5867400" cy="261937"/>
          </a:xfrm>
          <a:prstGeom prst="rect">
            <a:avLst/>
          </a:prstGeom>
          <a:noFill/>
          <a:ln>
            <a:noFill/>
          </a:ln>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eaLnBrk="1" hangingPunct="1">
              <a:defRPr/>
            </a:pPr>
            <a:r>
              <a:rPr lang="en-US" altLang="en-US" sz="1100" b="1">
                <a:solidFill>
                  <a:srgbClr val="101141"/>
                </a:solidFill>
              </a:rPr>
              <a:t>BITS </a:t>
            </a:r>
            <a:r>
              <a:rPr lang="en-US" altLang="en-US" sz="1100">
                <a:solidFill>
                  <a:srgbClr val="101141"/>
                </a:solidFill>
              </a:rPr>
              <a:t>Pilani, Pilani Campus</a:t>
            </a:r>
          </a:p>
        </p:txBody>
      </p:sp>
      <p:sp>
        <p:nvSpPr>
          <p:cNvPr id="3" name="Content Placeholder 2"/>
          <p:cNvSpPr>
            <a:spLocks noGrp="1"/>
          </p:cNvSpPr>
          <p:nvPr>
            <p:ph idx="1"/>
          </p:nvPr>
        </p:nvSpPr>
        <p:spPr>
          <a:xfrm>
            <a:off x="3575050" y="1600200"/>
            <a:ext cx="5111750" cy="452596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600200"/>
            <a:ext cx="3008313" cy="45259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Content Placeholder 18"/>
          <p:cNvSpPr>
            <a:spLocks noGrp="1"/>
          </p:cNvSpPr>
          <p:nvPr>
            <p:ph sz="quarter" idx="13"/>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21068094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grpSp>
        <p:nvGrpSpPr>
          <p:cNvPr id="6" name="Group 6">
            <a:extLst>
              <a:ext uri="{FF2B5EF4-FFF2-40B4-BE49-F238E27FC236}">
                <a16:creationId xmlns:a16="http://schemas.microsoft.com/office/drawing/2014/main" id="{82F4E271-0318-F86C-120E-357B0E67AFAC}"/>
              </a:ext>
            </a:extLst>
          </p:cNvPr>
          <p:cNvGrpSpPr>
            <a:grpSpLocks/>
          </p:cNvGrpSpPr>
          <p:nvPr userDrawn="1"/>
        </p:nvGrpSpPr>
        <p:grpSpPr bwMode="auto">
          <a:xfrm>
            <a:off x="0" y="1295400"/>
            <a:ext cx="7010400" cy="46038"/>
            <a:chOff x="1905000" y="6553200"/>
            <a:chExt cx="7010400" cy="45719"/>
          </a:xfrm>
        </p:grpSpPr>
        <p:sp>
          <p:nvSpPr>
            <p:cNvPr id="7" name="Rectangle 6">
              <a:extLst>
                <a:ext uri="{FF2B5EF4-FFF2-40B4-BE49-F238E27FC236}">
                  <a16:creationId xmlns:a16="http://schemas.microsoft.com/office/drawing/2014/main" id="{C9608068-0EE1-318C-8230-9509AFBCA75D}"/>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 name="Rectangle 7">
              <a:extLst>
                <a:ext uri="{FF2B5EF4-FFF2-40B4-BE49-F238E27FC236}">
                  <a16:creationId xmlns:a16="http://schemas.microsoft.com/office/drawing/2014/main" id="{2409CE17-ACCF-58BF-ADFD-FB2A546D22DB}"/>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 name="Rectangle 8">
              <a:extLst>
                <a:ext uri="{FF2B5EF4-FFF2-40B4-BE49-F238E27FC236}">
                  <a16:creationId xmlns:a16="http://schemas.microsoft.com/office/drawing/2014/main" id="{9FC371EE-040F-7CF4-6172-28A43002AE6D}"/>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grpSp>
        <p:nvGrpSpPr>
          <p:cNvPr id="10" name="Group 10">
            <a:extLst>
              <a:ext uri="{FF2B5EF4-FFF2-40B4-BE49-F238E27FC236}">
                <a16:creationId xmlns:a16="http://schemas.microsoft.com/office/drawing/2014/main" id="{6FAF4076-C6F4-7BAA-B1FE-2B269731FB91}"/>
              </a:ext>
            </a:extLst>
          </p:cNvPr>
          <p:cNvGrpSpPr>
            <a:grpSpLocks/>
          </p:cNvGrpSpPr>
          <p:nvPr userDrawn="1"/>
        </p:nvGrpSpPr>
        <p:grpSpPr bwMode="auto">
          <a:xfrm>
            <a:off x="2133600" y="6553200"/>
            <a:ext cx="7010400" cy="46038"/>
            <a:chOff x="1905000" y="6553200"/>
            <a:chExt cx="7010400" cy="45719"/>
          </a:xfrm>
        </p:grpSpPr>
        <p:sp>
          <p:nvSpPr>
            <p:cNvPr id="11" name="Rectangle 10">
              <a:extLst>
                <a:ext uri="{FF2B5EF4-FFF2-40B4-BE49-F238E27FC236}">
                  <a16:creationId xmlns:a16="http://schemas.microsoft.com/office/drawing/2014/main" id="{1B96BA93-C1A5-165E-89D7-2B555A9F79A7}"/>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2" name="Rectangle 11">
              <a:extLst>
                <a:ext uri="{FF2B5EF4-FFF2-40B4-BE49-F238E27FC236}">
                  <a16:creationId xmlns:a16="http://schemas.microsoft.com/office/drawing/2014/main" id="{458FB6C1-358C-8D34-BA37-8D8CDCECCA0E}"/>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3" name="Rectangle 12">
              <a:extLst>
                <a:ext uri="{FF2B5EF4-FFF2-40B4-BE49-F238E27FC236}">
                  <a16:creationId xmlns:a16="http://schemas.microsoft.com/office/drawing/2014/main" id="{A92F882B-9E90-FA6F-48DF-D3D67970CBA7}"/>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pic>
        <p:nvPicPr>
          <p:cNvPr id="14" name="Picture 14" descr="Picture 7.png">
            <a:extLst>
              <a:ext uri="{FF2B5EF4-FFF2-40B4-BE49-F238E27FC236}">
                <a16:creationId xmlns:a16="http://schemas.microsoft.com/office/drawing/2014/main" id="{B12665DA-071B-D52A-B301-12CF8B049FE0}"/>
              </a:ext>
            </a:extLst>
          </p:cNvPr>
          <p:cNvPicPr>
            <a:picLocks noChangeAspect="1"/>
          </p:cNvPicPr>
          <p:nvPr userDrawn="1"/>
        </p:nvPicPr>
        <p:blipFill>
          <a:blip r:embed="rId2">
            <a:extLst>
              <a:ext uri="{28A0092B-C50C-407E-A947-70E740481C1C}">
                <a14:useLocalDpi xmlns:a14="http://schemas.microsoft.com/office/drawing/2010/main" val="0"/>
              </a:ext>
            </a:extLst>
          </a:blip>
          <a:srcRect l="1923" b="5336"/>
          <a:stretch>
            <a:fillRect/>
          </a:stretch>
        </p:blipFill>
        <p:spPr bwMode="auto">
          <a:xfrm>
            <a:off x="6629400" y="0"/>
            <a:ext cx="2193925"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Box 14">
            <a:extLst>
              <a:ext uri="{FF2B5EF4-FFF2-40B4-BE49-F238E27FC236}">
                <a16:creationId xmlns:a16="http://schemas.microsoft.com/office/drawing/2014/main" id="{615AC95E-8D18-5938-ACED-572A044228AB}"/>
              </a:ext>
            </a:extLst>
          </p:cNvPr>
          <p:cNvSpPr txBox="1">
            <a:spLocks noChangeArrowheads="1"/>
          </p:cNvSpPr>
          <p:nvPr userDrawn="1"/>
        </p:nvSpPr>
        <p:spPr bwMode="auto">
          <a:xfrm>
            <a:off x="3276600" y="6596063"/>
            <a:ext cx="5867400" cy="261937"/>
          </a:xfrm>
          <a:prstGeom prst="rect">
            <a:avLst/>
          </a:prstGeom>
          <a:noFill/>
          <a:ln>
            <a:noFill/>
          </a:ln>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eaLnBrk="1" hangingPunct="1">
              <a:defRPr/>
            </a:pPr>
            <a:r>
              <a:rPr lang="en-US" altLang="en-US" sz="1100" b="1">
                <a:solidFill>
                  <a:srgbClr val="101141"/>
                </a:solidFill>
              </a:rPr>
              <a:t>BITS </a:t>
            </a:r>
            <a:r>
              <a:rPr lang="en-US" altLang="en-US" sz="1100">
                <a:solidFill>
                  <a:srgbClr val="101141"/>
                </a:solidFill>
              </a:rPr>
              <a:t>Pilani, Pilani Campus</a:t>
            </a:r>
          </a:p>
        </p:txBody>
      </p:sp>
      <p:sp>
        <p:nvSpPr>
          <p:cNvPr id="2" name="Title 1"/>
          <p:cNvSpPr>
            <a:spLocks noGrp="1"/>
          </p:cNvSpPr>
          <p:nvPr>
            <p:ph type="title"/>
          </p:nvPr>
        </p:nvSpPr>
        <p:spPr>
          <a:xfrm>
            <a:off x="1792288" y="5407025"/>
            <a:ext cx="5486400" cy="304800"/>
          </a:xfrm>
        </p:spPr>
        <p:txBody>
          <a:bodyPr anchor="b"/>
          <a:lstStyle>
            <a:lvl1pPr algn="l">
              <a:defRPr sz="1800" b="1" spc="0"/>
            </a:lvl1pPr>
          </a:lstStyle>
          <a:p>
            <a:r>
              <a:rPr lang="en-US" dirty="0"/>
              <a:t>Click to edit Master title style</a:t>
            </a:r>
          </a:p>
        </p:txBody>
      </p:sp>
      <p:sp>
        <p:nvSpPr>
          <p:cNvPr id="3" name="Picture Placeholder 2"/>
          <p:cNvSpPr>
            <a:spLocks noGrp="1"/>
          </p:cNvSpPr>
          <p:nvPr>
            <p:ph type="pic" idx="1"/>
          </p:nvPr>
        </p:nvSpPr>
        <p:spPr>
          <a:xfrm>
            <a:off x="1792288" y="1828800"/>
            <a:ext cx="5486400" cy="3429000"/>
          </a:xfrm>
          <a:ln w="57150">
            <a:solidFill>
              <a:schemeClr val="accent1">
                <a:lumMod val="20000"/>
                <a:lumOff val="80000"/>
              </a:schemeClr>
            </a:solidFill>
          </a:ln>
        </p:spPr>
        <p:style>
          <a:lnRef idx="2">
            <a:schemeClr val="accent1"/>
          </a:lnRef>
          <a:fillRef idx="1">
            <a:schemeClr val="lt1"/>
          </a:fillRef>
          <a:effectRef idx="0">
            <a:schemeClr val="accent1"/>
          </a:effectRef>
          <a:fontRef idx="none"/>
        </p:style>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711825"/>
            <a:ext cx="5486400" cy="304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1889269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EDAF3B8-66E5-3D0D-0E17-C492CE5DE666}"/>
              </a:ext>
            </a:extLst>
          </p:cNvPr>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a:t>Click to edit Master title style</a:t>
            </a:r>
          </a:p>
        </p:txBody>
      </p:sp>
      <p:sp>
        <p:nvSpPr>
          <p:cNvPr id="1027" name="Text Placeholder 2">
            <a:extLst>
              <a:ext uri="{FF2B5EF4-FFF2-40B4-BE49-F238E27FC236}">
                <a16:creationId xmlns:a16="http://schemas.microsoft.com/office/drawing/2014/main" id="{1E5CD12E-20BA-99CF-FCA4-F7A5119A783D}"/>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a:extLst>
              <a:ext uri="{FF2B5EF4-FFF2-40B4-BE49-F238E27FC236}">
                <a16:creationId xmlns:a16="http://schemas.microsoft.com/office/drawing/2014/main" id="{BA8B0F10-EB8B-6346-DC84-FD6BF97D7EFA}"/>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Arial" pitchFamily="34" charset="0"/>
                <a:cs typeface="Arial" pitchFamily="34" charset="0"/>
              </a:defRPr>
            </a:lvl1pPr>
          </a:lstStyle>
          <a:p>
            <a:pPr>
              <a:defRPr/>
            </a:pPr>
            <a:fld id="{34528587-D052-4B47-B421-09A01C565F76}" type="datetimeFigureOut">
              <a:rPr lang="en-US"/>
              <a:pPr>
                <a:defRPr/>
              </a:pPr>
              <a:t>5/18/2025</a:t>
            </a:fld>
            <a:endParaRPr lang="en-US"/>
          </a:p>
        </p:txBody>
      </p:sp>
      <p:sp>
        <p:nvSpPr>
          <p:cNvPr id="5" name="Footer Placeholder 4">
            <a:extLst>
              <a:ext uri="{FF2B5EF4-FFF2-40B4-BE49-F238E27FC236}">
                <a16:creationId xmlns:a16="http://schemas.microsoft.com/office/drawing/2014/main" id="{F44D689A-86D2-BD4C-4298-D557D3C5EB30}"/>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Arial" pitchFamily="34" charset="0"/>
                <a:cs typeface="Arial" pitchFamily="34" charset="0"/>
              </a:defRPr>
            </a:lvl1pPr>
          </a:lstStyle>
          <a:p>
            <a:pPr>
              <a:defRPr/>
            </a:pPr>
            <a:endParaRPr lang="en-US"/>
          </a:p>
        </p:txBody>
      </p:sp>
      <p:sp>
        <p:nvSpPr>
          <p:cNvPr id="6" name="Slide Number Placeholder 5">
            <a:extLst>
              <a:ext uri="{FF2B5EF4-FFF2-40B4-BE49-F238E27FC236}">
                <a16:creationId xmlns:a16="http://schemas.microsoft.com/office/drawing/2014/main" id="{32ACE00D-0A52-BA7E-A45F-1E1BFC983A17}"/>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a:solidFill>
                  <a:srgbClr val="898989"/>
                </a:solidFill>
              </a:defRPr>
            </a:lvl1pPr>
          </a:lstStyle>
          <a:p>
            <a:fld id="{BF428764-F198-4BBB-819C-A069DA3D2BC1}"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4872" r:id="rId1"/>
    <p:sldLayoutId id="2147484873" r:id="rId2"/>
    <p:sldLayoutId id="2147484874" r:id="rId3"/>
    <p:sldLayoutId id="2147484875" r:id="rId4"/>
    <p:sldLayoutId id="2147484876" r:id="rId5"/>
    <p:sldLayoutId id="2147484877" r:id="rId6"/>
    <p:sldLayoutId id="2147484878" r:id="rId7"/>
    <p:sldLayoutId id="2147484879" r:id="rId8"/>
    <p:sldLayoutId id="2147484880" r:id="rId9"/>
    <p:sldLayoutId id="2147484881" r:id="rId10"/>
    <p:sldLayoutId id="2147484882" r:id="rId11"/>
  </p:sldLayoutIdLst>
  <p:txStyles>
    <p:titleStyle>
      <a:lvl1pPr algn="l" rtl="0" eaLnBrk="0" fontAlgn="base" hangingPunct="0">
        <a:spcBef>
          <a:spcPct val="0"/>
        </a:spcBef>
        <a:spcAft>
          <a:spcPct val="0"/>
        </a:spcAft>
        <a:defRPr sz="4000" b="1" kern="1200" spc="-150">
          <a:solidFill>
            <a:schemeClr val="tx1"/>
          </a:solidFill>
          <a:latin typeface="Arial" pitchFamily="34" charset="0"/>
          <a:ea typeface="+mj-ea"/>
          <a:cs typeface="Arial" pitchFamily="34" charset="0"/>
        </a:defRPr>
      </a:lvl1pPr>
      <a:lvl2pPr algn="l" rtl="0" eaLnBrk="0" fontAlgn="base" hangingPunct="0">
        <a:spcBef>
          <a:spcPct val="0"/>
        </a:spcBef>
        <a:spcAft>
          <a:spcPct val="0"/>
        </a:spcAft>
        <a:defRPr sz="4000" b="1">
          <a:solidFill>
            <a:schemeClr val="tx1"/>
          </a:solidFill>
          <a:latin typeface="Arial" charset="0"/>
          <a:cs typeface="Arial" charset="0"/>
        </a:defRPr>
      </a:lvl2pPr>
      <a:lvl3pPr algn="l" rtl="0" eaLnBrk="0" fontAlgn="base" hangingPunct="0">
        <a:spcBef>
          <a:spcPct val="0"/>
        </a:spcBef>
        <a:spcAft>
          <a:spcPct val="0"/>
        </a:spcAft>
        <a:defRPr sz="4000" b="1">
          <a:solidFill>
            <a:schemeClr val="tx1"/>
          </a:solidFill>
          <a:latin typeface="Arial" charset="0"/>
          <a:cs typeface="Arial" charset="0"/>
        </a:defRPr>
      </a:lvl3pPr>
      <a:lvl4pPr algn="l" rtl="0" eaLnBrk="0" fontAlgn="base" hangingPunct="0">
        <a:spcBef>
          <a:spcPct val="0"/>
        </a:spcBef>
        <a:spcAft>
          <a:spcPct val="0"/>
        </a:spcAft>
        <a:defRPr sz="4000" b="1">
          <a:solidFill>
            <a:schemeClr val="tx1"/>
          </a:solidFill>
          <a:latin typeface="Arial" charset="0"/>
          <a:cs typeface="Arial" charset="0"/>
        </a:defRPr>
      </a:lvl4pPr>
      <a:lvl5pPr algn="l" rtl="0" eaLnBrk="0" fontAlgn="base" hangingPunct="0">
        <a:spcBef>
          <a:spcPct val="0"/>
        </a:spcBef>
        <a:spcAft>
          <a:spcPct val="0"/>
        </a:spcAft>
        <a:defRPr sz="4000" b="1">
          <a:solidFill>
            <a:schemeClr val="tx1"/>
          </a:solidFill>
          <a:latin typeface="Arial" charset="0"/>
          <a:cs typeface="Arial" charset="0"/>
        </a:defRPr>
      </a:lvl5pPr>
      <a:lvl6pPr marL="457200" algn="l" rtl="0" fontAlgn="base">
        <a:spcBef>
          <a:spcPct val="0"/>
        </a:spcBef>
        <a:spcAft>
          <a:spcPct val="0"/>
        </a:spcAft>
        <a:defRPr sz="4000" b="1">
          <a:solidFill>
            <a:schemeClr val="tx1"/>
          </a:solidFill>
          <a:latin typeface="Arial" charset="0"/>
          <a:cs typeface="Arial" charset="0"/>
        </a:defRPr>
      </a:lvl6pPr>
      <a:lvl7pPr marL="914400" algn="l" rtl="0" fontAlgn="base">
        <a:spcBef>
          <a:spcPct val="0"/>
        </a:spcBef>
        <a:spcAft>
          <a:spcPct val="0"/>
        </a:spcAft>
        <a:defRPr sz="4000" b="1">
          <a:solidFill>
            <a:schemeClr val="tx1"/>
          </a:solidFill>
          <a:latin typeface="Arial" charset="0"/>
          <a:cs typeface="Arial" charset="0"/>
        </a:defRPr>
      </a:lvl7pPr>
      <a:lvl8pPr marL="1371600" algn="l" rtl="0" fontAlgn="base">
        <a:spcBef>
          <a:spcPct val="0"/>
        </a:spcBef>
        <a:spcAft>
          <a:spcPct val="0"/>
        </a:spcAft>
        <a:defRPr sz="4000" b="1">
          <a:solidFill>
            <a:schemeClr val="tx1"/>
          </a:solidFill>
          <a:latin typeface="Arial" charset="0"/>
          <a:cs typeface="Arial" charset="0"/>
        </a:defRPr>
      </a:lvl8pPr>
      <a:lvl9pPr marL="1828800" algn="l" rtl="0" fontAlgn="base">
        <a:spcBef>
          <a:spcPct val="0"/>
        </a:spcBef>
        <a:spcAft>
          <a:spcPct val="0"/>
        </a:spcAft>
        <a:defRPr sz="4000" b="1">
          <a:solidFill>
            <a:schemeClr val="tx1"/>
          </a:solidFill>
          <a:latin typeface="Arial" charset="0"/>
          <a:cs typeface="Arial"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Arial" pitchFamily="34" charset="0"/>
          <a:ea typeface="+mn-ea"/>
          <a:cs typeface="Arial"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itchFamily="34" charset="0"/>
          <a:ea typeface="+mn-ea"/>
          <a:cs typeface="Arial"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Arial"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Arial"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customXml" Target="../ink/ink11.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customXml" Target="../ink/ink12.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customXml" Target="../ink/ink13.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customXml" Target="../ink/ink14.xml"/><Relationship Id="rId2" Type="http://schemas.openxmlformats.org/officeDocument/2006/relationships/image" Target="../media/image19.png"/><Relationship Id="rId1" Type="http://schemas.openxmlformats.org/officeDocument/2006/relationships/slideLayout" Target="../slideLayouts/slideLayout4.xml"/><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customXml" Target="../ink/ink15.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customXml" Target="../ink/ink16.xml"/><Relationship Id="rId2" Type="http://schemas.openxmlformats.org/officeDocument/2006/relationships/image" Target="../media/image22.png"/><Relationship Id="rId1" Type="http://schemas.openxmlformats.org/officeDocument/2006/relationships/slideLayout" Target="../slideLayouts/slideLayout4.xml"/><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customXml" Target="../ink/ink17.xml"/><Relationship Id="rId1" Type="http://schemas.openxmlformats.org/officeDocument/2006/relationships/slideLayout" Target="../slideLayouts/slideLayout4.xml"/><Relationship Id="rId5" Type="http://schemas.openxmlformats.org/officeDocument/2006/relationships/image" Target="../media/image25.png"/><Relationship Id="rId4" Type="http://schemas.openxmlformats.org/officeDocument/2006/relationships/customXml" Target="../ink/ink18.xml"/></Relationships>
</file>

<file path=ppt/slides/_rels/slide23.xml.rels><?xml version="1.0" encoding="UTF-8" standalone="yes"?>
<Relationships xmlns="http://schemas.openxmlformats.org/package/2006/relationships"><Relationship Id="rId3" Type="http://schemas.openxmlformats.org/officeDocument/2006/relationships/customXml" Target="../ink/ink19.xml"/><Relationship Id="rId2" Type="http://schemas.openxmlformats.org/officeDocument/2006/relationships/image" Target="../media/image26.png"/><Relationship Id="rId1" Type="http://schemas.openxmlformats.org/officeDocument/2006/relationships/slideLayout" Target="../slideLayouts/slideLayout4.xml"/><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customXml" Target="../ink/ink20.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8.png"/><Relationship Id="rId2" Type="http://schemas.openxmlformats.org/officeDocument/2006/relationships/customXml" Target="../ink/ink1.xml"/><Relationship Id="rId1" Type="http://schemas.openxmlformats.org/officeDocument/2006/relationships/slideLayout" Target="../slideLayouts/slideLayout7.xml"/><Relationship Id="rId6" Type="http://schemas.openxmlformats.org/officeDocument/2006/relationships/customXml" Target="../ink/ink3.xml"/><Relationship Id="rId5" Type="http://schemas.openxmlformats.org/officeDocument/2006/relationships/image" Target="../media/image7.png"/><Relationship Id="rId4" Type="http://schemas.openxmlformats.org/officeDocument/2006/relationships/customXml" Target="../ink/ink2.xml"/></Relationships>
</file>

<file path=ppt/slides/_rels/slide30.xml.rels><?xml version="1.0" encoding="UTF-8" standalone="yes"?>
<Relationships xmlns="http://schemas.openxmlformats.org/package/2006/relationships"><Relationship Id="rId3" Type="http://schemas.openxmlformats.org/officeDocument/2006/relationships/customXml" Target="../ink/ink21.xml"/><Relationship Id="rId2" Type="http://schemas.openxmlformats.org/officeDocument/2006/relationships/image" Target="../media/image29.png"/><Relationship Id="rId1" Type="http://schemas.openxmlformats.org/officeDocument/2006/relationships/slideLayout" Target="../slideLayouts/slideLayout4.xml"/><Relationship Id="rId4" Type="http://schemas.openxmlformats.org/officeDocument/2006/relationships/image" Target="../media/image3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customXml" Target="../ink/ink22.xml"/><Relationship Id="rId2" Type="http://schemas.openxmlformats.org/officeDocument/2006/relationships/image" Target="../media/image31.png"/><Relationship Id="rId1" Type="http://schemas.openxmlformats.org/officeDocument/2006/relationships/slideLayout" Target="../slideLayouts/slideLayout4.xml"/><Relationship Id="rId4" Type="http://schemas.openxmlformats.org/officeDocument/2006/relationships/image" Target="../media/image32.png"/></Relationships>
</file>

<file path=ppt/slides/_rels/slide33.xml.rels><?xml version="1.0" encoding="UTF-8" standalone="yes"?>
<Relationships xmlns="http://schemas.openxmlformats.org/package/2006/relationships"><Relationship Id="rId3" Type="http://schemas.openxmlformats.org/officeDocument/2006/relationships/customXml" Target="../ink/ink23.xml"/><Relationship Id="rId2" Type="http://schemas.openxmlformats.org/officeDocument/2006/relationships/image" Target="../media/image33.png"/><Relationship Id="rId1" Type="http://schemas.openxmlformats.org/officeDocument/2006/relationships/slideLayout" Target="../slideLayouts/slideLayout4.xml"/><Relationship Id="rId4" Type="http://schemas.openxmlformats.org/officeDocument/2006/relationships/image" Target="../media/image34.png"/></Relationships>
</file>

<file path=ppt/slides/_rels/slide34.xml.rels><?xml version="1.0" encoding="UTF-8" standalone="yes"?>
<Relationships xmlns="http://schemas.openxmlformats.org/package/2006/relationships"><Relationship Id="rId3" Type="http://schemas.openxmlformats.org/officeDocument/2006/relationships/customXml" Target="../ink/ink24.xml"/><Relationship Id="rId2" Type="http://schemas.openxmlformats.org/officeDocument/2006/relationships/image" Target="../media/image35.png"/><Relationship Id="rId1" Type="http://schemas.openxmlformats.org/officeDocument/2006/relationships/slideLayout" Target="../slideLayouts/slideLayout4.xml"/><Relationship Id="rId4" Type="http://schemas.openxmlformats.org/officeDocument/2006/relationships/image" Target="../media/image3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customXml" Target="../ink/ink25.xml"/><Relationship Id="rId2" Type="http://schemas.openxmlformats.org/officeDocument/2006/relationships/image" Target="../media/image37.png"/><Relationship Id="rId1" Type="http://schemas.openxmlformats.org/officeDocument/2006/relationships/slideLayout" Target="../slideLayouts/slideLayout4.xml"/><Relationship Id="rId4" Type="http://schemas.openxmlformats.org/officeDocument/2006/relationships/image" Target="../media/image38.png"/></Relationships>
</file>

<file path=ppt/slides/_rels/slide37.xml.rels><?xml version="1.0" encoding="UTF-8" standalone="yes"?>
<Relationships xmlns="http://schemas.openxmlformats.org/package/2006/relationships"><Relationship Id="rId3" Type="http://schemas.openxmlformats.org/officeDocument/2006/relationships/customXml" Target="../ink/ink26.xml"/><Relationship Id="rId2" Type="http://schemas.openxmlformats.org/officeDocument/2006/relationships/image" Target="../media/image39.png"/><Relationship Id="rId1" Type="http://schemas.openxmlformats.org/officeDocument/2006/relationships/slideLayout" Target="../slideLayouts/slideLayout4.xml"/><Relationship Id="rId4" Type="http://schemas.openxmlformats.org/officeDocument/2006/relationships/image" Target="../media/image40.png"/></Relationships>
</file>

<file path=ppt/slides/_rels/slide38.xml.rels><?xml version="1.0" encoding="UTF-8" standalone="yes"?>
<Relationships xmlns="http://schemas.openxmlformats.org/package/2006/relationships"><Relationship Id="rId3" Type="http://schemas.openxmlformats.org/officeDocument/2006/relationships/customXml" Target="../ink/ink27.xml"/><Relationship Id="rId2" Type="http://schemas.openxmlformats.org/officeDocument/2006/relationships/image" Target="../media/image41.png"/><Relationship Id="rId1" Type="http://schemas.openxmlformats.org/officeDocument/2006/relationships/slideLayout" Target="../slideLayouts/slideLayout4.xml"/><Relationship Id="rId4" Type="http://schemas.openxmlformats.org/officeDocument/2006/relationships/image" Target="../media/image42.png"/></Relationships>
</file>

<file path=ppt/slides/_rels/slide39.xml.rels><?xml version="1.0" encoding="UTF-8" standalone="yes"?>
<Relationships xmlns="http://schemas.openxmlformats.org/package/2006/relationships"><Relationship Id="rId3" Type="http://schemas.openxmlformats.org/officeDocument/2006/relationships/customXml" Target="../ink/ink28.xml"/><Relationship Id="rId2" Type="http://schemas.openxmlformats.org/officeDocument/2006/relationships/image" Target="../media/image43.png"/><Relationship Id="rId1" Type="http://schemas.openxmlformats.org/officeDocument/2006/relationships/slideLayout" Target="../slideLayouts/slideLayout4.xml"/><Relationship Id="rId4" Type="http://schemas.openxmlformats.org/officeDocument/2006/relationships/image" Target="../media/image44.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customXml" Target="../ink/ink4.xml"/><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customXml" Target="../ink/ink5.xml"/></Relationships>
</file>

<file path=ppt/slides/_rels/slide40.xml.rels><?xml version="1.0" encoding="UTF-8" standalone="yes"?>
<Relationships xmlns="http://schemas.openxmlformats.org/package/2006/relationships"><Relationship Id="rId3" Type="http://schemas.openxmlformats.org/officeDocument/2006/relationships/customXml" Target="../ink/ink29.xml"/><Relationship Id="rId2" Type="http://schemas.openxmlformats.org/officeDocument/2006/relationships/image" Target="../media/image45.png"/><Relationship Id="rId1" Type="http://schemas.openxmlformats.org/officeDocument/2006/relationships/slideLayout" Target="../slideLayouts/slideLayout4.xml"/><Relationship Id="rId4" Type="http://schemas.openxmlformats.org/officeDocument/2006/relationships/image" Target="../media/image46.png"/></Relationships>
</file>

<file path=ppt/slides/_rels/slide4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customXml" Target="../ink/ink30.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customXml" Target="../ink/ink31.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customXml" Target="../ink/ink32.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customXml" Target="../ink/ink6.xml"/><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customXml" Target="../ink/ink7.xml"/></Relationships>
</file>

<file path=ppt/slides/_rels/slide50.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customXml" Target="../ink/ink33.xml"/><Relationship Id="rId2" Type="http://schemas.openxmlformats.org/officeDocument/2006/relationships/image" Target="../media/image54.jpeg"/><Relationship Id="rId1" Type="http://schemas.openxmlformats.org/officeDocument/2006/relationships/slideLayout" Target="../slideLayouts/slideLayout7.xml"/><Relationship Id="rId4" Type="http://schemas.openxmlformats.org/officeDocument/2006/relationships/image" Target="../media/image55.png"/></Relationships>
</file>

<file path=ppt/slides/_rels/slide54.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customXml" Target="../ink/ink34.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customXml" Target="../ink/ink8.xml"/><Relationship Id="rId1" Type="http://schemas.openxmlformats.org/officeDocument/2006/relationships/slideLayout" Target="../slideLayouts/slideLayout4.xml"/><Relationship Id="rId5" Type="http://schemas.openxmlformats.org/officeDocument/2006/relationships/image" Target="../media/image14.png"/><Relationship Id="rId4" Type="http://schemas.openxmlformats.org/officeDocument/2006/relationships/customXml" Target="../ink/ink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customXml" Target="../ink/ink10.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0DB55A5-EA27-CFFB-C771-65A9C7CA5DDD}"/>
              </a:ext>
            </a:extLst>
          </p:cNvPr>
          <p:cNvSpPr>
            <a:spLocks noGrp="1"/>
          </p:cNvSpPr>
          <p:nvPr>
            <p:ph type="title"/>
          </p:nvPr>
        </p:nvSpPr>
        <p:spPr>
          <a:xfrm>
            <a:off x="2667000" y="3581400"/>
            <a:ext cx="6019800" cy="1524000"/>
          </a:xfrm>
        </p:spPr>
        <p:txBody>
          <a:bodyPr/>
          <a:lstStyle/>
          <a:p>
            <a:pPr algn="r" eaLnBrk="1" fontAlgn="auto" hangingPunct="1">
              <a:spcAft>
                <a:spcPts val="0"/>
              </a:spcAft>
              <a:defRPr/>
            </a:pPr>
            <a:r>
              <a:rPr lang="en-US" sz="2800" dirty="0"/>
              <a:t>AE/DE/ES/MM/POM ZG523-Merged  </a:t>
            </a:r>
            <a:br>
              <a:rPr lang="en-US" sz="2800" dirty="0"/>
            </a:br>
            <a:r>
              <a:rPr lang="en-US" sz="2400" dirty="0"/>
              <a:t>PROJECT MANAGEMENT</a:t>
            </a:r>
          </a:p>
        </p:txBody>
      </p:sp>
      <p:sp>
        <p:nvSpPr>
          <p:cNvPr id="13315" name="Content Placeholder 5">
            <a:extLst>
              <a:ext uri="{FF2B5EF4-FFF2-40B4-BE49-F238E27FC236}">
                <a16:creationId xmlns:a16="http://schemas.microsoft.com/office/drawing/2014/main" id="{B00EF785-8D5C-3C48-EEA7-3822EA5618F6}"/>
              </a:ext>
            </a:extLst>
          </p:cNvPr>
          <p:cNvSpPr>
            <a:spLocks noGrp="1"/>
          </p:cNvSpPr>
          <p:nvPr>
            <p:ph sz="quarter" idx="13"/>
          </p:nvPr>
        </p:nvSpPr>
        <p:spPr/>
        <p:txBody>
          <a:bodyPr/>
          <a:lstStyle/>
          <a:p>
            <a:pPr eaLnBrk="1" hangingPunct="1">
              <a:spcBef>
                <a:spcPct val="0"/>
              </a:spcBef>
            </a:pPr>
            <a:endParaRPr lang="en-US" altLang="en-US"/>
          </a:p>
          <a:p>
            <a:pPr eaLnBrk="1" hangingPunct="1">
              <a:spcBef>
                <a:spcPct val="0"/>
              </a:spcBef>
            </a:pPr>
            <a:endParaRPr lang="en-US" altLang="en-US"/>
          </a:p>
          <a:p>
            <a:pPr eaLnBrk="1" hangingPunct="1">
              <a:spcBef>
                <a:spcPct val="0"/>
              </a:spcBef>
            </a:pPr>
            <a:r>
              <a:rPr lang="en-US" altLang="en-US"/>
              <a:t> </a:t>
            </a:r>
          </a:p>
          <a:p>
            <a:pPr eaLnBrk="1" hangingPunct="1">
              <a:spcBef>
                <a:spcPct val="0"/>
              </a:spcBef>
            </a:pPr>
            <a:endParaRPr lang="en-US" altLang="en-US"/>
          </a:p>
          <a:p>
            <a:pPr eaLnBrk="1" hangingPunct="1">
              <a:spcBef>
                <a:spcPct val="0"/>
              </a:spcBef>
            </a:pPr>
            <a:endParaRPr lang="en-US" altLang="en-US"/>
          </a:p>
          <a:p>
            <a:pPr eaLnBrk="1" hangingPunct="1">
              <a:spcBef>
                <a:spcPct val="0"/>
              </a:spcBef>
            </a:pPr>
            <a:endParaRPr lang="en-US" altLang="en-US"/>
          </a:p>
          <a:p>
            <a:pPr eaLnBrk="1" hangingPunct="1">
              <a:spcBef>
                <a:spcPct val="0"/>
              </a:spcBef>
            </a:pPr>
            <a:r>
              <a:rPr lang="en-US" altLang="en-US"/>
              <a:t>M K Hamirwasia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Content Placeholder 1">
            <a:extLst>
              <a:ext uri="{FF2B5EF4-FFF2-40B4-BE49-F238E27FC236}">
                <a16:creationId xmlns:a16="http://schemas.microsoft.com/office/drawing/2014/main" id="{B2A8ECDD-649F-2BC2-7840-B197182F2CD5}"/>
              </a:ext>
            </a:extLst>
          </p:cNvPr>
          <p:cNvSpPr>
            <a:spLocks noGrp="1"/>
          </p:cNvSpPr>
          <p:nvPr>
            <p:ph idx="1"/>
          </p:nvPr>
        </p:nvSpPr>
        <p:spPr>
          <a:xfrm>
            <a:off x="304800" y="1493838"/>
            <a:ext cx="8229600" cy="4525962"/>
          </a:xfrm>
        </p:spPr>
        <p:txBody>
          <a:bodyPr/>
          <a:lstStyle/>
          <a:p>
            <a:pPr fontAlgn="base">
              <a:spcAft>
                <a:spcPct val="0"/>
              </a:spcAft>
            </a:pPr>
            <a:r>
              <a:rPr lang="en-US" altLang="en-US" sz="2800"/>
              <a:t>You should have information to answer questions such as</a:t>
            </a:r>
            <a:r>
              <a:rPr lang="en-US" altLang="en-US"/>
              <a:t>:</a:t>
            </a:r>
          </a:p>
          <a:p>
            <a:pPr fontAlgn="base">
              <a:spcAft>
                <a:spcPct val="0"/>
              </a:spcAft>
            </a:pPr>
            <a:endParaRPr lang="en-US" altLang="en-US"/>
          </a:p>
          <a:p>
            <a:pPr fontAlgn="base">
              <a:spcAft>
                <a:spcPct val="0"/>
              </a:spcAft>
              <a:buFont typeface="Arial" pitchFamily="34" charset="0"/>
              <a:buChar char="•"/>
            </a:pPr>
            <a:r>
              <a:rPr lang="en-US" altLang="en-US" sz="2000"/>
              <a:t>What is the current status of the project in terms of schedule and cost?</a:t>
            </a:r>
          </a:p>
          <a:p>
            <a:pPr fontAlgn="base">
              <a:spcAft>
                <a:spcPct val="0"/>
              </a:spcAft>
            </a:pPr>
            <a:r>
              <a:rPr lang="en-US" altLang="en-US" sz="2000"/>
              <a:t>•   How much will it cost to complete the project?</a:t>
            </a:r>
          </a:p>
          <a:p>
            <a:pPr fontAlgn="base">
              <a:spcAft>
                <a:spcPct val="0"/>
              </a:spcAft>
            </a:pPr>
            <a:r>
              <a:rPr lang="en-US" altLang="en-US" sz="2000"/>
              <a:t>•   When will the project be completed?</a:t>
            </a:r>
          </a:p>
          <a:p>
            <a:pPr fontAlgn="base">
              <a:spcAft>
                <a:spcPct val="0"/>
              </a:spcAft>
            </a:pPr>
            <a:r>
              <a:rPr lang="en-US" altLang="en-US" sz="2000"/>
              <a:t>•   Are there potential problems that need to be addressed now?</a:t>
            </a:r>
          </a:p>
          <a:p>
            <a:pPr fontAlgn="base">
              <a:spcAft>
                <a:spcPct val="0"/>
              </a:spcAft>
            </a:pPr>
            <a:r>
              <a:rPr lang="en-US" altLang="en-US" sz="2000"/>
              <a:t>•   What, who, and where are the causes for cost or schedule overruns?</a:t>
            </a:r>
          </a:p>
          <a:p>
            <a:pPr fontAlgn="base">
              <a:spcAft>
                <a:spcPct val="0"/>
              </a:spcAft>
            </a:pPr>
            <a:r>
              <a:rPr lang="en-US" altLang="en-US" sz="2000"/>
              <a:t>•   What did we get for the rupees spent?</a:t>
            </a:r>
          </a:p>
          <a:p>
            <a:pPr fontAlgn="base">
              <a:spcAft>
                <a:spcPct val="0"/>
              </a:spcAft>
            </a:pPr>
            <a:r>
              <a:rPr lang="en-US" altLang="en-US" sz="2000"/>
              <a:t>•   If there is a cost overrun midway in the project, can we forecast the overrun at completion?</a:t>
            </a:r>
          </a:p>
        </p:txBody>
      </p:sp>
      <p:sp>
        <p:nvSpPr>
          <p:cNvPr id="3" name="Content Placeholder 2">
            <a:extLst>
              <a:ext uri="{FF2B5EF4-FFF2-40B4-BE49-F238E27FC236}">
                <a16:creationId xmlns:a16="http://schemas.microsoft.com/office/drawing/2014/main" id="{B9329A03-3F23-AFFD-41C4-C08CC87EBF18}"/>
              </a:ext>
            </a:extLst>
          </p:cNvPr>
          <p:cNvSpPr>
            <a:spLocks noGrp="1"/>
          </p:cNvSpPr>
          <p:nvPr>
            <p:ph sz="quarter" idx="10"/>
          </p:nvPr>
        </p:nvSpPr>
        <p:spPr/>
        <p:txBody>
          <a:bodyPr>
            <a:normAutofit fontScale="25000" lnSpcReduction="20000"/>
          </a:bodyPr>
          <a:lstStyle/>
          <a:p>
            <a:pPr>
              <a:buFont typeface="Arial" charset="0"/>
              <a:buNone/>
              <a:defRPr/>
            </a:pPr>
            <a:endParaRPr lang="en-US" sz="5100" dirty="0">
              <a:latin typeface="Arial" charset="0"/>
              <a:cs typeface="Arial" charset="0"/>
            </a:endParaRPr>
          </a:p>
          <a:p>
            <a:pPr>
              <a:buFont typeface="Arial" charset="0"/>
              <a:buNone/>
              <a:defRPr/>
            </a:pPr>
            <a:r>
              <a:rPr lang="en-US" sz="14400" dirty="0">
                <a:latin typeface="Arial" charset="0"/>
                <a:cs typeface="Arial" charset="0"/>
              </a:rPr>
              <a:t>PROJECT MONITORING INFORMATION SYSTEM</a:t>
            </a:r>
            <a:endParaRPr lang="en-US" sz="14400" dirty="0"/>
          </a:p>
          <a:p>
            <a:pPr>
              <a:buFont typeface="Arial" charset="0"/>
              <a:buNone/>
              <a:defRPr/>
            </a:pPr>
            <a:endParaRPr lang="en-U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Content Placeholder 1">
            <a:extLst>
              <a:ext uri="{FF2B5EF4-FFF2-40B4-BE49-F238E27FC236}">
                <a16:creationId xmlns:a16="http://schemas.microsoft.com/office/drawing/2014/main" id="{8E7C01E7-894A-CB87-EF22-B8F4DDDC383D}"/>
              </a:ext>
            </a:extLst>
          </p:cNvPr>
          <p:cNvSpPr>
            <a:spLocks noGrp="1"/>
          </p:cNvSpPr>
          <p:nvPr>
            <p:ph idx="1"/>
          </p:nvPr>
        </p:nvSpPr>
        <p:spPr>
          <a:xfrm>
            <a:off x="304800" y="1493838"/>
            <a:ext cx="8229600" cy="4525962"/>
          </a:xfrm>
        </p:spPr>
        <p:txBody>
          <a:bodyPr/>
          <a:lstStyle/>
          <a:p>
            <a:pPr fontAlgn="base">
              <a:spcAft>
                <a:spcPct val="0"/>
              </a:spcAft>
            </a:pPr>
            <a:r>
              <a:rPr lang="en-US" altLang="en-US" sz="2800" b="1"/>
              <a:t>Collecting Data and Analysis</a:t>
            </a:r>
          </a:p>
          <a:p>
            <a:pPr fontAlgn="base">
              <a:spcAft>
                <a:spcPct val="0"/>
              </a:spcAft>
              <a:buFont typeface="Arial" pitchFamily="34" charset="0"/>
              <a:buChar char="•"/>
            </a:pPr>
            <a:r>
              <a:rPr lang="en-US" altLang="en-US" sz="2000"/>
              <a:t>Establish who, when and how the data will be assembled.</a:t>
            </a:r>
          </a:p>
          <a:p>
            <a:pPr fontAlgn="base">
              <a:spcAft>
                <a:spcPct val="0"/>
              </a:spcAft>
              <a:buFont typeface="Arial" pitchFamily="34" charset="0"/>
              <a:buChar char="•"/>
            </a:pPr>
            <a:r>
              <a:rPr lang="en-US" altLang="en-US" sz="2000"/>
              <a:t>Will the data be collected by the :</a:t>
            </a:r>
          </a:p>
          <a:p>
            <a:pPr fontAlgn="base">
              <a:spcAft>
                <a:spcPct val="0"/>
              </a:spcAft>
              <a:buFont typeface="Wingdings" panose="05000000000000000000" pitchFamily="2" charset="2"/>
              <a:buChar char="ü"/>
            </a:pPr>
            <a:r>
              <a:rPr lang="en-US" altLang="en-US" sz="2000"/>
              <a:t>Project Manager, or</a:t>
            </a:r>
          </a:p>
          <a:p>
            <a:pPr fontAlgn="base">
              <a:spcAft>
                <a:spcPct val="0"/>
              </a:spcAft>
              <a:buFont typeface="Wingdings" panose="05000000000000000000" pitchFamily="2" charset="2"/>
              <a:buChar char="ü"/>
            </a:pPr>
            <a:r>
              <a:rPr lang="en-US" altLang="en-US" sz="2000"/>
              <a:t>Project Team, or</a:t>
            </a:r>
          </a:p>
          <a:p>
            <a:pPr fontAlgn="base">
              <a:spcAft>
                <a:spcPct val="0"/>
              </a:spcAft>
              <a:buFont typeface="Wingdings" panose="05000000000000000000" pitchFamily="2" charset="2"/>
              <a:buChar char="ü"/>
            </a:pPr>
            <a:r>
              <a:rPr lang="en-US" altLang="en-US" sz="2000"/>
              <a:t>Contractor, or</a:t>
            </a:r>
          </a:p>
          <a:p>
            <a:pPr fontAlgn="base">
              <a:spcAft>
                <a:spcPct val="0"/>
              </a:spcAft>
              <a:buFont typeface="Wingdings" panose="05000000000000000000" pitchFamily="2" charset="2"/>
              <a:buChar char="ü"/>
            </a:pPr>
            <a:r>
              <a:rPr lang="en-US" altLang="en-US" sz="2000"/>
              <a:t>Independent cost engineers?</a:t>
            </a:r>
          </a:p>
          <a:p>
            <a:pPr fontAlgn="base">
              <a:spcAft>
                <a:spcPct val="0"/>
              </a:spcAft>
            </a:pPr>
            <a:endParaRPr lang="en-US" altLang="en-US" sz="2000"/>
          </a:p>
          <a:p>
            <a:pPr fontAlgn="base">
              <a:spcAft>
                <a:spcPct val="0"/>
              </a:spcAft>
              <a:buFont typeface="Arial" pitchFamily="34" charset="0"/>
              <a:buChar char="•"/>
            </a:pPr>
            <a:r>
              <a:rPr lang="en-US" altLang="en-US" sz="2000"/>
              <a:t>What should be the reporting period:</a:t>
            </a:r>
          </a:p>
          <a:p>
            <a:pPr fontAlgn="base">
              <a:spcAft>
                <a:spcPct val="0"/>
              </a:spcAft>
              <a:buFont typeface="Wingdings" panose="05000000000000000000" pitchFamily="2" charset="2"/>
              <a:buChar char="ü"/>
            </a:pPr>
            <a:r>
              <a:rPr lang="en-US" altLang="en-US" sz="2000"/>
              <a:t>One day, one week, or one month?</a:t>
            </a:r>
          </a:p>
          <a:p>
            <a:pPr fontAlgn="base">
              <a:spcAft>
                <a:spcPct val="0"/>
              </a:spcAft>
            </a:pPr>
            <a:endParaRPr lang="en-US" altLang="en-US" sz="2000"/>
          </a:p>
          <a:p>
            <a:pPr fontAlgn="base">
              <a:spcAft>
                <a:spcPct val="0"/>
              </a:spcAft>
              <a:buFont typeface="Arial" pitchFamily="34" charset="0"/>
              <a:buChar char="•"/>
            </a:pPr>
            <a:r>
              <a:rPr lang="en-US" altLang="en-US" sz="2000"/>
              <a:t>From where will the data be derived:</a:t>
            </a:r>
          </a:p>
          <a:p>
            <a:pPr fontAlgn="base">
              <a:spcAft>
                <a:spcPct val="0"/>
              </a:spcAft>
              <a:buFont typeface="Wingdings" panose="05000000000000000000" pitchFamily="2" charset="2"/>
              <a:buChar char="ü"/>
            </a:pPr>
            <a:r>
              <a:rPr lang="en-US" altLang="en-US" sz="2000"/>
              <a:t>Machine hours, labour hours, cash flow, or materials in place?</a:t>
            </a:r>
          </a:p>
          <a:p>
            <a:pPr fontAlgn="base">
              <a:spcAft>
                <a:spcPct val="0"/>
              </a:spcAft>
              <a:buFont typeface="Wingdings" panose="05000000000000000000" pitchFamily="2" charset="2"/>
              <a:buChar char="ü"/>
            </a:pPr>
            <a:endParaRPr lang="en-US" altLang="en-US" sz="2000"/>
          </a:p>
          <a:p>
            <a:pPr fontAlgn="base">
              <a:spcAft>
                <a:spcPct val="0"/>
              </a:spcAft>
            </a:pPr>
            <a:endParaRPr lang="en-US" altLang="en-US" sz="2000"/>
          </a:p>
          <a:p>
            <a:pPr fontAlgn="base">
              <a:spcAft>
                <a:spcPct val="0"/>
              </a:spcAft>
            </a:pPr>
            <a:endParaRPr lang="en-US" altLang="en-US" sz="2800" b="1"/>
          </a:p>
          <a:p>
            <a:pPr fontAlgn="base">
              <a:spcAft>
                <a:spcPct val="0"/>
              </a:spcAft>
            </a:pPr>
            <a:endParaRPr lang="en-US" altLang="en-US" sz="2800"/>
          </a:p>
        </p:txBody>
      </p:sp>
      <p:sp>
        <p:nvSpPr>
          <p:cNvPr id="3" name="Content Placeholder 2">
            <a:extLst>
              <a:ext uri="{FF2B5EF4-FFF2-40B4-BE49-F238E27FC236}">
                <a16:creationId xmlns:a16="http://schemas.microsoft.com/office/drawing/2014/main" id="{A971C42D-84F7-83B2-E07C-4481085F208B}"/>
              </a:ext>
            </a:extLst>
          </p:cNvPr>
          <p:cNvSpPr>
            <a:spLocks noGrp="1"/>
          </p:cNvSpPr>
          <p:nvPr>
            <p:ph sz="quarter" idx="10"/>
          </p:nvPr>
        </p:nvSpPr>
        <p:spPr/>
        <p:txBody>
          <a:bodyPr/>
          <a:lstStyle/>
          <a:p>
            <a:pPr>
              <a:buFont typeface="Arial" charset="0"/>
              <a:buNone/>
              <a:defRPr/>
            </a:pPr>
            <a:r>
              <a:rPr lang="en-US" dirty="0">
                <a:latin typeface="Arial" charset="0"/>
                <a:cs typeface="Arial" charset="0"/>
              </a:rPr>
              <a:t>PROJECT MONITORING INFORMATION SYSTEM</a:t>
            </a:r>
            <a:endParaRPr 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Content Placeholder 1">
            <a:extLst>
              <a:ext uri="{FF2B5EF4-FFF2-40B4-BE49-F238E27FC236}">
                <a16:creationId xmlns:a16="http://schemas.microsoft.com/office/drawing/2014/main" id="{B4C1E08E-629A-7C2A-CF02-96F10EFDBAE4}"/>
              </a:ext>
            </a:extLst>
          </p:cNvPr>
          <p:cNvSpPr>
            <a:spLocks noGrp="1"/>
          </p:cNvSpPr>
          <p:nvPr>
            <p:ph idx="1"/>
          </p:nvPr>
        </p:nvSpPr>
        <p:spPr>
          <a:xfrm>
            <a:off x="304800" y="1493838"/>
            <a:ext cx="8229600" cy="4525962"/>
          </a:xfrm>
        </p:spPr>
        <p:txBody>
          <a:bodyPr/>
          <a:lstStyle/>
          <a:p>
            <a:pPr fontAlgn="base">
              <a:spcAft>
                <a:spcPct val="0"/>
              </a:spcAft>
            </a:pPr>
            <a:r>
              <a:rPr lang="en-US" altLang="en-US" sz="2800" b="1"/>
              <a:t>Reports and Reporting</a:t>
            </a:r>
          </a:p>
          <a:p>
            <a:pPr fontAlgn="base">
              <a:spcAft>
                <a:spcPct val="0"/>
              </a:spcAft>
            </a:pPr>
            <a:r>
              <a:rPr lang="en-US" altLang="en-US"/>
              <a:t>A common topic format for progress reports is</a:t>
            </a:r>
            <a:r>
              <a:rPr lang="en-US" altLang="en-US" sz="2000"/>
              <a:t>:</a:t>
            </a:r>
          </a:p>
          <a:p>
            <a:pPr fontAlgn="base">
              <a:spcAft>
                <a:spcPct val="0"/>
              </a:spcAft>
            </a:pPr>
            <a:r>
              <a:rPr lang="en-US" altLang="en-US" sz="2000"/>
              <a:t>• Progress since last report</a:t>
            </a:r>
          </a:p>
          <a:p>
            <a:pPr fontAlgn="base">
              <a:spcAft>
                <a:spcPct val="0"/>
              </a:spcAft>
            </a:pPr>
            <a:r>
              <a:rPr lang="en-US" altLang="en-US" sz="2000"/>
              <a:t>• Current status of project</a:t>
            </a:r>
          </a:p>
          <a:p>
            <a:pPr fontAlgn="base">
              <a:spcAft>
                <a:spcPct val="0"/>
              </a:spcAft>
            </a:pPr>
            <a:r>
              <a:rPr lang="en-US" altLang="en-US" sz="2000"/>
              <a:t>1. Schedule</a:t>
            </a:r>
          </a:p>
          <a:p>
            <a:pPr fontAlgn="base">
              <a:spcAft>
                <a:spcPct val="0"/>
              </a:spcAft>
            </a:pPr>
            <a:r>
              <a:rPr lang="en-US" altLang="en-US" sz="2000"/>
              <a:t>2. Cost</a:t>
            </a:r>
          </a:p>
          <a:p>
            <a:pPr fontAlgn="base">
              <a:spcAft>
                <a:spcPct val="0"/>
              </a:spcAft>
            </a:pPr>
            <a:r>
              <a:rPr lang="en-US" altLang="en-US" sz="2000"/>
              <a:t>3. Scope</a:t>
            </a:r>
          </a:p>
          <a:p>
            <a:pPr fontAlgn="base">
              <a:spcAft>
                <a:spcPct val="0"/>
              </a:spcAft>
            </a:pPr>
            <a:r>
              <a:rPr lang="en-US" altLang="en-US" sz="2000"/>
              <a:t>• Cumulative trends</a:t>
            </a:r>
          </a:p>
          <a:p>
            <a:pPr fontAlgn="base">
              <a:spcAft>
                <a:spcPct val="0"/>
              </a:spcAft>
            </a:pPr>
            <a:r>
              <a:rPr lang="en-US" altLang="en-US" sz="2000"/>
              <a:t>• Problems and issues since last report</a:t>
            </a:r>
          </a:p>
          <a:p>
            <a:pPr fontAlgn="base">
              <a:spcAft>
                <a:spcPct val="0"/>
              </a:spcAft>
            </a:pPr>
            <a:r>
              <a:rPr lang="en-US" altLang="en-US" sz="2000"/>
              <a:t>1. Actions and resolution of earlier problems</a:t>
            </a:r>
          </a:p>
          <a:p>
            <a:pPr fontAlgn="base">
              <a:spcAft>
                <a:spcPct val="0"/>
              </a:spcAft>
            </a:pPr>
            <a:r>
              <a:rPr lang="en-US" altLang="en-US" sz="2000"/>
              <a:t>2. New variances and problems identified</a:t>
            </a:r>
          </a:p>
          <a:p>
            <a:pPr fontAlgn="base">
              <a:spcAft>
                <a:spcPct val="0"/>
              </a:spcAft>
            </a:pPr>
            <a:r>
              <a:rPr lang="en-US" altLang="en-US" sz="2000"/>
              <a:t>• Corrective action planned</a:t>
            </a:r>
          </a:p>
          <a:p>
            <a:pPr fontAlgn="base">
              <a:spcAft>
                <a:spcPct val="0"/>
              </a:spcAft>
            </a:pPr>
            <a:endParaRPr lang="en-US" altLang="en-US" sz="2000"/>
          </a:p>
          <a:p>
            <a:pPr fontAlgn="base">
              <a:spcAft>
                <a:spcPct val="0"/>
              </a:spcAft>
            </a:pPr>
            <a:endParaRPr lang="en-US" altLang="en-US" sz="2000"/>
          </a:p>
        </p:txBody>
      </p:sp>
      <p:sp>
        <p:nvSpPr>
          <p:cNvPr id="3" name="Content Placeholder 2">
            <a:extLst>
              <a:ext uri="{FF2B5EF4-FFF2-40B4-BE49-F238E27FC236}">
                <a16:creationId xmlns:a16="http://schemas.microsoft.com/office/drawing/2014/main" id="{0B63C99C-BBB2-D893-1CA2-F247266F5721}"/>
              </a:ext>
            </a:extLst>
          </p:cNvPr>
          <p:cNvSpPr>
            <a:spLocks noGrp="1"/>
          </p:cNvSpPr>
          <p:nvPr>
            <p:ph sz="quarter" idx="10"/>
          </p:nvPr>
        </p:nvSpPr>
        <p:spPr/>
        <p:txBody>
          <a:bodyPr/>
          <a:lstStyle/>
          <a:p>
            <a:pPr>
              <a:buFont typeface="Arial" charset="0"/>
              <a:buNone/>
              <a:defRPr/>
            </a:pPr>
            <a:r>
              <a:rPr lang="en-US" dirty="0">
                <a:latin typeface="Arial" charset="0"/>
                <a:cs typeface="Arial" charset="0"/>
              </a:rPr>
              <a:t>PROJECT MONITORING INFORMATION SYSTEM</a:t>
            </a:r>
            <a:endParaRPr lang="en-US" dirty="0"/>
          </a:p>
          <a:p>
            <a:pPr>
              <a:buFont typeface="Arial" charset="0"/>
              <a:buNone/>
              <a:defRPr/>
            </a:pPr>
            <a:endParaRPr lang="en-US"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Content Placeholder 1">
            <a:extLst>
              <a:ext uri="{FF2B5EF4-FFF2-40B4-BE49-F238E27FC236}">
                <a16:creationId xmlns:a16="http://schemas.microsoft.com/office/drawing/2014/main" id="{610D3E78-91BA-AC1B-C3DD-61461F7A2516}"/>
              </a:ext>
            </a:extLst>
          </p:cNvPr>
          <p:cNvSpPr>
            <a:spLocks noGrp="1"/>
          </p:cNvSpPr>
          <p:nvPr>
            <p:ph idx="1"/>
          </p:nvPr>
        </p:nvSpPr>
        <p:spPr>
          <a:xfrm>
            <a:off x="304800" y="1493838"/>
            <a:ext cx="8229600" cy="4525962"/>
          </a:xfrm>
        </p:spPr>
        <p:txBody>
          <a:bodyPr/>
          <a:lstStyle/>
          <a:p>
            <a:pPr fontAlgn="base">
              <a:spcAft>
                <a:spcPct val="0"/>
              </a:spcAft>
            </a:pPr>
            <a:r>
              <a:rPr lang="en-US" altLang="en-US" i="1"/>
              <a:t>Control is the process of comparing actual performance against plan to identify deviations, evaluate possible alternative courses of actions, and take appropriate corrective action. </a:t>
            </a:r>
          </a:p>
          <a:p>
            <a:pPr fontAlgn="base">
              <a:spcAft>
                <a:spcPct val="0"/>
              </a:spcAft>
            </a:pPr>
            <a:endParaRPr lang="en-US" altLang="en-US" i="1"/>
          </a:p>
          <a:p>
            <a:pPr fontAlgn="base">
              <a:spcAft>
                <a:spcPct val="0"/>
              </a:spcAft>
            </a:pPr>
            <a:r>
              <a:rPr lang="en-US" altLang="en-US"/>
              <a:t>The project </a:t>
            </a:r>
            <a:r>
              <a:rPr lang="en-US" altLang="en-US" sz="2800" i="1"/>
              <a:t>control steps </a:t>
            </a:r>
            <a:r>
              <a:rPr lang="en-US" altLang="en-US"/>
              <a:t>for measuring and evaluating project performance are: </a:t>
            </a:r>
          </a:p>
          <a:p>
            <a:pPr fontAlgn="base">
              <a:spcAft>
                <a:spcPct val="0"/>
              </a:spcAft>
            </a:pPr>
            <a:r>
              <a:rPr lang="en-US" altLang="en-US"/>
              <a:t>1. Setting a baseline plan.</a:t>
            </a:r>
          </a:p>
          <a:p>
            <a:pPr fontAlgn="base">
              <a:spcAft>
                <a:spcPct val="0"/>
              </a:spcAft>
            </a:pPr>
            <a:r>
              <a:rPr lang="en-US" altLang="en-US"/>
              <a:t>2. Measuring progress and performance.</a:t>
            </a:r>
          </a:p>
          <a:p>
            <a:pPr fontAlgn="base">
              <a:spcAft>
                <a:spcPct val="0"/>
              </a:spcAft>
            </a:pPr>
            <a:r>
              <a:rPr lang="en-US" altLang="en-US"/>
              <a:t>3. Comparing plan against actual.</a:t>
            </a:r>
          </a:p>
          <a:p>
            <a:pPr fontAlgn="base">
              <a:spcAft>
                <a:spcPct val="0"/>
              </a:spcAft>
            </a:pPr>
            <a:r>
              <a:rPr lang="en-US" altLang="en-US"/>
              <a:t>4. Taking action.</a:t>
            </a:r>
          </a:p>
          <a:p>
            <a:pPr fontAlgn="base">
              <a:spcAft>
                <a:spcPct val="0"/>
              </a:spcAft>
            </a:pPr>
            <a:endParaRPr lang="en-US" altLang="en-US"/>
          </a:p>
        </p:txBody>
      </p:sp>
      <p:sp>
        <p:nvSpPr>
          <p:cNvPr id="3" name="Content Placeholder 2">
            <a:extLst>
              <a:ext uri="{FF2B5EF4-FFF2-40B4-BE49-F238E27FC236}">
                <a16:creationId xmlns:a16="http://schemas.microsoft.com/office/drawing/2014/main" id="{C67FE635-5514-8821-2553-07EFD865CE4E}"/>
              </a:ext>
            </a:extLst>
          </p:cNvPr>
          <p:cNvSpPr>
            <a:spLocks noGrp="1"/>
          </p:cNvSpPr>
          <p:nvPr>
            <p:ph sz="quarter" idx="10"/>
          </p:nvPr>
        </p:nvSpPr>
        <p:spPr/>
        <p:txBody>
          <a:bodyPr/>
          <a:lstStyle/>
          <a:p>
            <a:pPr>
              <a:buFont typeface="Arial" charset="0"/>
              <a:buNone/>
              <a:defRPr/>
            </a:pPr>
            <a:r>
              <a:rPr lang="en-US" dirty="0"/>
              <a:t>THE PROJECT CONTROL PROCESS</a:t>
            </a:r>
          </a:p>
        </p:txBody>
      </p:sp>
      <mc:AlternateContent xmlns:mc="http://schemas.openxmlformats.org/markup-compatibility/2006">
        <mc:Choice xmlns:p14="http://schemas.microsoft.com/office/powerpoint/2010/main" Requires="p14">
          <p:contentPart p14:bwMode="auto" r:id="rId2">
            <p14:nvContentPartPr>
              <p14:cNvPr id="2" name="Ink 1">
                <a:extLst>
                  <a:ext uri="{FF2B5EF4-FFF2-40B4-BE49-F238E27FC236}">
                    <a16:creationId xmlns:a16="http://schemas.microsoft.com/office/drawing/2014/main" id="{2421ACC7-4954-DE58-D9C5-33EFA2D011FD}"/>
                  </a:ext>
                </a:extLst>
              </p14:cNvPr>
              <p14:cNvContentPartPr/>
              <p14:nvPr/>
            </p14:nvContentPartPr>
            <p14:xfrm>
              <a:off x="220320" y="2252880"/>
              <a:ext cx="4698720" cy="3721680"/>
            </p14:xfrm>
          </p:contentPart>
        </mc:Choice>
        <mc:Fallback>
          <p:pic>
            <p:nvPicPr>
              <p:cNvPr id="2" name="Ink 1">
                <a:extLst>
                  <a:ext uri="{FF2B5EF4-FFF2-40B4-BE49-F238E27FC236}">
                    <a16:creationId xmlns:a16="http://schemas.microsoft.com/office/drawing/2014/main" id="{2421ACC7-4954-DE58-D9C5-33EFA2D011FD}"/>
                  </a:ext>
                </a:extLst>
              </p:cNvPr>
              <p:cNvPicPr/>
              <p:nvPr/>
            </p:nvPicPr>
            <p:blipFill>
              <a:blip r:embed="rId3"/>
              <a:stretch>
                <a:fillRect/>
              </a:stretch>
            </p:blipFill>
            <p:spPr>
              <a:xfrm>
                <a:off x="210960" y="2243520"/>
                <a:ext cx="4717440" cy="3740400"/>
              </a:xfrm>
              <a:prstGeom prst="rect">
                <a:avLst/>
              </a:prstGeom>
            </p:spPr>
          </p:pic>
        </mc:Fallback>
      </mc:AlternateContent>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Content Placeholder 1">
            <a:extLst>
              <a:ext uri="{FF2B5EF4-FFF2-40B4-BE49-F238E27FC236}">
                <a16:creationId xmlns:a16="http://schemas.microsoft.com/office/drawing/2014/main" id="{ED58859B-813F-AE28-4D65-0B8CCB10C4E5}"/>
              </a:ext>
            </a:extLst>
          </p:cNvPr>
          <p:cNvSpPr>
            <a:spLocks noGrp="1"/>
          </p:cNvSpPr>
          <p:nvPr>
            <p:ph idx="1"/>
          </p:nvPr>
        </p:nvSpPr>
        <p:spPr>
          <a:xfrm>
            <a:off x="304800" y="1493838"/>
            <a:ext cx="8229600" cy="4525962"/>
          </a:xfrm>
        </p:spPr>
        <p:txBody>
          <a:bodyPr/>
          <a:lstStyle/>
          <a:p>
            <a:pPr fontAlgn="base">
              <a:spcAft>
                <a:spcPct val="0"/>
              </a:spcAft>
            </a:pPr>
            <a:r>
              <a:rPr lang="en-US" altLang="en-US" b="1" i="1"/>
              <a:t>Step 1: </a:t>
            </a:r>
            <a:r>
              <a:rPr lang="en-US" altLang="en-US" sz="2800" b="1" i="1"/>
              <a:t>Setting a Baseline Plan</a:t>
            </a:r>
          </a:p>
          <a:p>
            <a:pPr fontAlgn="base">
              <a:spcAft>
                <a:spcPct val="0"/>
              </a:spcAft>
              <a:buFont typeface="Arial" pitchFamily="34" charset="0"/>
              <a:buChar char="•"/>
            </a:pPr>
            <a:r>
              <a:rPr lang="en-US" altLang="en-US"/>
              <a:t>The baseline plan provides us with the elements for measuring performance. </a:t>
            </a:r>
          </a:p>
          <a:p>
            <a:pPr fontAlgn="base">
              <a:spcAft>
                <a:spcPct val="0"/>
              </a:spcAft>
              <a:buFont typeface="Arial" pitchFamily="34" charset="0"/>
              <a:buChar char="•"/>
            </a:pPr>
            <a:r>
              <a:rPr lang="en-US" altLang="en-US"/>
              <a:t>The baseline is derived from the cost and duration information found in the work breakdown structure (WBS) database and time-sequence data from the network and resource scheduling decisions. </a:t>
            </a:r>
          </a:p>
          <a:p>
            <a:pPr fontAlgn="base">
              <a:spcAft>
                <a:spcPct val="0"/>
              </a:spcAft>
              <a:buFont typeface="Arial" pitchFamily="34" charset="0"/>
              <a:buChar char="•"/>
            </a:pPr>
            <a:r>
              <a:rPr lang="en-US" altLang="en-US"/>
              <a:t>From the WBS the project resource schedule is used to time-phase all work, resources, and budgets into a baseline plan. </a:t>
            </a:r>
          </a:p>
        </p:txBody>
      </p:sp>
      <p:sp>
        <p:nvSpPr>
          <p:cNvPr id="3" name="Content Placeholder 2">
            <a:extLst>
              <a:ext uri="{FF2B5EF4-FFF2-40B4-BE49-F238E27FC236}">
                <a16:creationId xmlns:a16="http://schemas.microsoft.com/office/drawing/2014/main" id="{BE021CE6-9678-A718-2F42-397D0633CF05}"/>
              </a:ext>
            </a:extLst>
          </p:cNvPr>
          <p:cNvSpPr>
            <a:spLocks noGrp="1"/>
          </p:cNvSpPr>
          <p:nvPr>
            <p:ph sz="quarter" idx="10"/>
          </p:nvPr>
        </p:nvSpPr>
        <p:spPr/>
        <p:txBody>
          <a:bodyPr/>
          <a:lstStyle/>
          <a:p>
            <a:pPr>
              <a:buFont typeface="Arial" charset="0"/>
              <a:buNone/>
              <a:defRPr/>
            </a:pPr>
            <a:r>
              <a:rPr lang="en-US" dirty="0"/>
              <a:t>THE PROJECT CONTROL PROCESS</a:t>
            </a:r>
          </a:p>
          <a:p>
            <a:pPr>
              <a:buFont typeface="Arial" charset="0"/>
              <a:buNone/>
              <a:defRPr/>
            </a:pPr>
            <a:endParaRPr lang="en-US"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Content Placeholder 1">
            <a:extLst>
              <a:ext uri="{FF2B5EF4-FFF2-40B4-BE49-F238E27FC236}">
                <a16:creationId xmlns:a16="http://schemas.microsoft.com/office/drawing/2014/main" id="{5D782560-3BFA-E5E1-7F02-8B4FAC93E5C1}"/>
              </a:ext>
            </a:extLst>
          </p:cNvPr>
          <p:cNvSpPr>
            <a:spLocks noGrp="1"/>
          </p:cNvSpPr>
          <p:nvPr>
            <p:ph idx="1"/>
          </p:nvPr>
        </p:nvSpPr>
        <p:spPr>
          <a:xfrm>
            <a:off x="304800" y="1493838"/>
            <a:ext cx="8229600" cy="4525962"/>
          </a:xfrm>
        </p:spPr>
        <p:txBody>
          <a:bodyPr/>
          <a:lstStyle/>
          <a:p>
            <a:pPr fontAlgn="base">
              <a:spcAft>
                <a:spcPct val="0"/>
              </a:spcAft>
            </a:pPr>
            <a:r>
              <a:rPr lang="en-US" altLang="en-US" b="1" i="1"/>
              <a:t>Step 2: </a:t>
            </a:r>
            <a:r>
              <a:rPr lang="en-US" altLang="en-US" sz="2800" b="1" i="1"/>
              <a:t>Measuring Progress and Performance</a:t>
            </a:r>
          </a:p>
          <a:p>
            <a:pPr fontAlgn="base">
              <a:spcAft>
                <a:spcPct val="0"/>
              </a:spcAft>
              <a:buFont typeface="Arial" pitchFamily="34" charset="0"/>
              <a:buChar char="•"/>
            </a:pPr>
            <a:r>
              <a:rPr lang="en-US" altLang="en-US"/>
              <a:t>Measurement of time performance is relatively easy and obvious. That is, is the critical path early, on schedule, or late; is the slack of near-critical paths decreasing to cause new critical activities?</a:t>
            </a:r>
          </a:p>
          <a:p>
            <a:pPr fontAlgn="base">
              <a:spcAft>
                <a:spcPct val="0"/>
              </a:spcAft>
              <a:buFont typeface="Arial" pitchFamily="34" charset="0"/>
              <a:buChar char="•"/>
            </a:pPr>
            <a:r>
              <a:rPr lang="en-US" altLang="en-US"/>
              <a:t>Measuring performance against budget (e.g., money, units in place, labor hours) is more difficult and is </a:t>
            </a:r>
            <a:r>
              <a:rPr lang="en-US" altLang="en-US" i="1"/>
              <a:t>not simply a case of comparing actual versus </a:t>
            </a:r>
            <a:r>
              <a:rPr lang="en-US" altLang="en-US"/>
              <a:t>budget. </a:t>
            </a:r>
          </a:p>
          <a:p>
            <a:pPr fontAlgn="base">
              <a:spcAft>
                <a:spcPct val="0"/>
              </a:spcAft>
              <a:buFont typeface="Arial" pitchFamily="34" charset="0"/>
              <a:buChar char="•"/>
            </a:pPr>
            <a:r>
              <a:rPr lang="en-US" altLang="en-US"/>
              <a:t>Earned value is necessary to provide a realistic estimate of performance against a time-phased budget. </a:t>
            </a:r>
          </a:p>
          <a:p>
            <a:pPr fontAlgn="base">
              <a:spcAft>
                <a:spcPct val="0"/>
              </a:spcAft>
            </a:pPr>
            <a:endParaRPr lang="en-US" altLang="en-US" sz="2000"/>
          </a:p>
          <a:p>
            <a:pPr fontAlgn="base">
              <a:spcAft>
                <a:spcPct val="0"/>
              </a:spcAft>
            </a:pPr>
            <a:r>
              <a:rPr lang="en-US" altLang="en-US" b="1"/>
              <a:t>Earned value (EV) </a:t>
            </a:r>
            <a:r>
              <a:rPr lang="en-US" altLang="en-US"/>
              <a:t>is defined as the budgeted cost of the work performed.</a:t>
            </a:r>
          </a:p>
        </p:txBody>
      </p:sp>
      <p:sp>
        <p:nvSpPr>
          <p:cNvPr id="3" name="Content Placeholder 2">
            <a:extLst>
              <a:ext uri="{FF2B5EF4-FFF2-40B4-BE49-F238E27FC236}">
                <a16:creationId xmlns:a16="http://schemas.microsoft.com/office/drawing/2014/main" id="{A41E2927-2D1C-C3DD-FFA1-14278CBB38B3}"/>
              </a:ext>
            </a:extLst>
          </p:cNvPr>
          <p:cNvSpPr>
            <a:spLocks noGrp="1"/>
          </p:cNvSpPr>
          <p:nvPr>
            <p:ph sz="quarter" idx="10"/>
          </p:nvPr>
        </p:nvSpPr>
        <p:spPr/>
        <p:txBody>
          <a:bodyPr/>
          <a:lstStyle/>
          <a:p>
            <a:pPr>
              <a:buFont typeface="Arial" charset="0"/>
              <a:buNone/>
              <a:defRPr/>
            </a:pPr>
            <a:r>
              <a:rPr lang="en-US" dirty="0"/>
              <a:t>THE PROJECT CONTROL PROCESS</a:t>
            </a:r>
          </a:p>
          <a:p>
            <a:pPr>
              <a:buFont typeface="Arial" charset="0"/>
              <a:buNone/>
              <a:defRPr/>
            </a:pPr>
            <a:endParaRPr lang="en-US" dirty="0"/>
          </a:p>
        </p:txBody>
      </p:sp>
      <mc:AlternateContent xmlns:mc="http://schemas.openxmlformats.org/markup-compatibility/2006">
        <mc:Choice xmlns:p14="http://schemas.microsoft.com/office/powerpoint/2010/main" Requires="p14">
          <p:contentPart p14:bwMode="auto" r:id="rId2">
            <p14:nvContentPartPr>
              <p14:cNvPr id="2" name="Ink 1">
                <a:extLst>
                  <a:ext uri="{FF2B5EF4-FFF2-40B4-BE49-F238E27FC236}">
                    <a16:creationId xmlns:a16="http://schemas.microsoft.com/office/drawing/2014/main" id="{44C18204-683C-8F42-4412-123E7EF9B9F8}"/>
                  </a:ext>
                </a:extLst>
              </p14:cNvPr>
              <p14:cNvContentPartPr/>
              <p14:nvPr/>
            </p14:nvContentPartPr>
            <p14:xfrm>
              <a:off x="2615040" y="5514840"/>
              <a:ext cx="1494000" cy="399960"/>
            </p14:xfrm>
          </p:contentPart>
        </mc:Choice>
        <mc:Fallback>
          <p:pic>
            <p:nvPicPr>
              <p:cNvPr id="2" name="Ink 1">
                <a:extLst>
                  <a:ext uri="{FF2B5EF4-FFF2-40B4-BE49-F238E27FC236}">
                    <a16:creationId xmlns:a16="http://schemas.microsoft.com/office/drawing/2014/main" id="{44C18204-683C-8F42-4412-123E7EF9B9F8}"/>
                  </a:ext>
                </a:extLst>
              </p:cNvPr>
              <p:cNvPicPr/>
              <p:nvPr/>
            </p:nvPicPr>
            <p:blipFill>
              <a:blip r:embed="rId3"/>
              <a:stretch>
                <a:fillRect/>
              </a:stretch>
            </p:blipFill>
            <p:spPr>
              <a:xfrm>
                <a:off x="2605680" y="5505480"/>
                <a:ext cx="1512720" cy="418680"/>
              </a:xfrm>
              <a:prstGeom prst="rect">
                <a:avLst/>
              </a:prstGeom>
            </p:spPr>
          </p:pic>
        </mc:Fallback>
      </mc:AlternateContent>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Content Placeholder 1">
            <a:extLst>
              <a:ext uri="{FF2B5EF4-FFF2-40B4-BE49-F238E27FC236}">
                <a16:creationId xmlns:a16="http://schemas.microsoft.com/office/drawing/2014/main" id="{2B68E4FF-9B10-87F2-737B-0BFBA2C51567}"/>
              </a:ext>
            </a:extLst>
          </p:cNvPr>
          <p:cNvSpPr>
            <a:spLocks noGrp="1"/>
          </p:cNvSpPr>
          <p:nvPr>
            <p:ph idx="1"/>
          </p:nvPr>
        </p:nvSpPr>
        <p:spPr>
          <a:xfrm>
            <a:off x="304800" y="1493838"/>
            <a:ext cx="8229600" cy="4525962"/>
          </a:xfrm>
        </p:spPr>
        <p:txBody>
          <a:bodyPr/>
          <a:lstStyle/>
          <a:p>
            <a:pPr fontAlgn="base">
              <a:spcAft>
                <a:spcPct val="0"/>
              </a:spcAft>
            </a:pPr>
            <a:r>
              <a:rPr lang="en-US" altLang="en-US" sz="2800" b="1" i="1"/>
              <a:t>Step 3: Comparing Plan against Actual</a:t>
            </a:r>
          </a:p>
          <a:p>
            <a:pPr fontAlgn="base">
              <a:spcAft>
                <a:spcPct val="0"/>
              </a:spcAft>
              <a:buFont typeface="Arial" pitchFamily="34" charset="0"/>
              <a:buChar char="•"/>
            </a:pPr>
            <a:r>
              <a:rPr lang="en-US" altLang="en-US"/>
              <a:t>Because plans seldom materialize as expected, it becomes imperative to measure deviations from plan to determine if action is necessary. </a:t>
            </a:r>
          </a:p>
          <a:p>
            <a:pPr fontAlgn="base">
              <a:spcAft>
                <a:spcPct val="0"/>
              </a:spcAft>
              <a:buFont typeface="Arial" pitchFamily="34" charset="0"/>
              <a:buChar char="•"/>
            </a:pPr>
            <a:r>
              <a:rPr lang="en-US" altLang="en-US"/>
              <a:t>Periodic monitoring and measuring the status of the project allow for comparisons of actual versus expected</a:t>
            </a:r>
          </a:p>
          <a:p>
            <a:pPr fontAlgn="base">
              <a:spcAft>
                <a:spcPct val="0"/>
              </a:spcAft>
            </a:pPr>
            <a:r>
              <a:rPr lang="en-US" altLang="en-US"/>
              <a:t>    plans. </a:t>
            </a:r>
          </a:p>
          <a:p>
            <a:pPr fontAlgn="base">
              <a:spcAft>
                <a:spcPct val="0"/>
              </a:spcAft>
              <a:buFont typeface="Arial" pitchFamily="34" charset="0"/>
              <a:buChar char="•"/>
            </a:pPr>
            <a:r>
              <a:rPr lang="en-US" altLang="en-US"/>
              <a:t>Usually status reports should take place every one to four weeks to be useful and allow for proactive correction.</a:t>
            </a:r>
          </a:p>
        </p:txBody>
      </p:sp>
      <p:sp>
        <p:nvSpPr>
          <p:cNvPr id="3" name="Content Placeholder 2">
            <a:extLst>
              <a:ext uri="{FF2B5EF4-FFF2-40B4-BE49-F238E27FC236}">
                <a16:creationId xmlns:a16="http://schemas.microsoft.com/office/drawing/2014/main" id="{3C7CD556-2742-92FA-6CFE-BA015D7F5181}"/>
              </a:ext>
            </a:extLst>
          </p:cNvPr>
          <p:cNvSpPr>
            <a:spLocks noGrp="1"/>
          </p:cNvSpPr>
          <p:nvPr>
            <p:ph sz="quarter" idx="10"/>
          </p:nvPr>
        </p:nvSpPr>
        <p:spPr/>
        <p:txBody>
          <a:bodyPr/>
          <a:lstStyle/>
          <a:p>
            <a:pPr>
              <a:buFont typeface="Arial" charset="0"/>
              <a:buNone/>
              <a:defRPr/>
            </a:pPr>
            <a:r>
              <a:rPr lang="en-US" dirty="0"/>
              <a:t>THE PROJECT CONTROL PROCESS</a:t>
            </a:r>
          </a:p>
          <a:p>
            <a:pPr>
              <a:buFont typeface="Arial" charset="0"/>
              <a:buNone/>
              <a:defRPr/>
            </a:pPr>
            <a:endParaRPr lang="en-US"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Content Placeholder 1">
            <a:extLst>
              <a:ext uri="{FF2B5EF4-FFF2-40B4-BE49-F238E27FC236}">
                <a16:creationId xmlns:a16="http://schemas.microsoft.com/office/drawing/2014/main" id="{7211D8C6-FD8C-ED92-A337-0AD729663B50}"/>
              </a:ext>
            </a:extLst>
          </p:cNvPr>
          <p:cNvSpPr>
            <a:spLocks noGrp="1"/>
          </p:cNvSpPr>
          <p:nvPr>
            <p:ph idx="1"/>
          </p:nvPr>
        </p:nvSpPr>
        <p:spPr>
          <a:xfrm>
            <a:off x="304800" y="1493838"/>
            <a:ext cx="8229600" cy="4525962"/>
          </a:xfrm>
        </p:spPr>
        <p:txBody>
          <a:bodyPr/>
          <a:lstStyle/>
          <a:p>
            <a:pPr fontAlgn="base">
              <a:spcAft>
                <a:spcPct val="0"/>
              </a:spcAft>
            </a:pPr>
            <a:r>
              <a:rPr lang="en-US" altLang="en-US" sz="2800" b="1" i="1"/>
              <a:t>Step 4: Taking Action</a:t>
            </a:r>
          </a:p>
          <a:p>
            <a:pPr fontAlgn="base">
              <a:spcAft>
                <a:spcPct val="0"/>
              </a:spcAft>
              <a:buFont typeface="Arial" pitchFamily="34" charset="0"/>
              <a:buChar char="•"/>
            </a:pPr>
            <a:r>
              <a:rPr lang="en-US" altLang="en-US"/>
              <a:t>If deviations from plans are significant, corrective action will be needed to bring the project back in line with the original or revised plan. </a:t>
            </a:r>
          </a:p>
          <a:p>
            <a:pPr fontAlgn="base">
              <a:spcAft>
                <a:spcPct val="0"/>
              </a:spcAft>
              <a:buFont typeface="Arial" pitchFamily="34" charset="0"/>
              <a:buChar char="•"/>
            </a:pPr>
            <a:r>
              <a:rPr lang="en-US" altLang="en-US"/>
              <a:t>In some cases, conditions or scope can change, which, in turn, will require a change in the baseline plan to</a:t>
            </a:r>
          </a:p>
          <a:p>
            <a:pPr fontAlgn="base">
              <a:spcAft>
                <a:spcPct val="0"/>
              </a:spcAft>
            </a:pPr>
            <a:r>
              <a:rPr lang="en-US" altLang="en-US"/>
              <a:t>    recognize new information.</a:t>
            </a:r>
          </a:p>
          <a:p>
            <a:pPr fontAlgn="base">
              <a:spcAft>
                <a:spcPct val="0"/>
              </a:spcAft>
            </a:pPr>
            <a:endParaRPr lang="en-US" altLang="en-US"/>
          </a:p>
        </p:txBody>
      </p:sp>
      <p:sp>
        <p:nvSpPr>
          <p:cNvPr id="3" name="Content Placeholder 2">
            <a:extLst>
              <a:ext uri="{FF2B5EF4-FFF2-40B4-BE49-F238E27FC236}">
                <a16:creationId xmlns:a16="http://schemas.microsoft.com/office/drawing/2014/main" id="{D7337B4D-C9D7-3ECE-E46B-AA271DC27695}"/>
              </a:ext>
            </a:extLst>
          </p:cNvPr>
          <p:cNvSpPr>
            <a:spLocks noGrp="1"/>
          </p:cNvSpPr>
          <p:nvPr>
            <p:ph sz="quarter" idx="10"/>
          </p:nvPr>
        </p:nvSpPr>
        <p:spPr/>
        <p:txBody>
          <a:bodyPr/>
          <a:lstStyle/>
          <a:p>
            <a:pPr>
              <a:buFont typeface="Arial" charset="0"/>
              <a:buNone/>
              <a:defRPr/>
            </a:pPr>
            <a:r>
              <a:rPr lang="en-US" dirty="0"/>
              <a:t>THE PROJECT CONTROL PROCESS</a:t>
            </a:r>
          </a:p>
          <a:p>
            <a:pPr>
              <a:buFont typeface="Arial" charset="0"/>
              <a:buNone/>
              <a:defRPr/>
            </a:pPr>
            <a:endParaRPr lang="en-US"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Content Placeholder 1">
            <a:extLst>
              <a:ext uri="{FF2B5EF4-FFF2-40B4-BE49-F238E27FC236}">
                <a16:creationId xmlns:a16="http://schemas.microsoft.com/office/drawing/2014/main" id="{F1C6DA44-1951-A7BF-AA77-369A5094CF46}"/>
              </a:ext>
            </a:extLst>
          </p:cNvPr>
          <p:cNvSpPr>
            <a:spLocks noGrp="1"/>
          </p:cNvSpPr>
          <p:nvPr>
            <p:ph idx="1"/>
          </p:nvPr>
        </p:nvSpPr>
        <p:spPr>
          <a:xfrm>
            <a:off x="304800" y="1493838"/>
            <a:ext cx="8229600" cy="4525962"/>
          </a:xfrm>
        </p:spPr>
        <p:txBody>
          <a:bodyPr/>
          <a:lstStyle/>
          <a:p>
            <a:pPr fontAlgn="base">
              <a:spcAft>
                <a:spcPct val="0"/>
              </a:spcAft>
              <a:buFont typeface="Arial" pitchFamily="34" charset="0"/>
              <a:buChar char="•"/>
            </a:pPr>
            <a:r>
              <a:rPr lang="en-US" altLang="en-US"/>
              <a:t>The project network schedule, derived from the WBS /OBS, serves as the baseline to compare against actual performance.</a:t>
            </a:r>
          </a:p>
          <a:p>
            <a:pPr fontAlgn="base">
              <a:spcAft>
                <a:spcPct val="0"/>
              </a:spcAft>
              <a:buFont typeface="Arial" pitchFamily="34" charset="0"/>
              <a:buChar char="•"/>
            </a:pPr>
            <a:r>
              <a:rPr lang="en-US" altLang="en-US" b="1"/>
              <a:t>Gantt charts </a:t>
            </a:r>
            <a:r>
              <a:rPr lang="en-US" altLang="en-US"/>
              <a:t>(bar charts) and </a:t>
            </a:r>
            <a:r>
              <a:rPr lang="en-US" altLang="en-US" b="1"/>
              <a:t>control charts </a:t>
            </a:r>
            <a:r>
              <a:rPr lang="en-US" altLang="en-US"/>
              <a:t>are the typical </a:t>
            </a:r>
            <a:r>
              <a:rPr lang="en-US" altLang="en-US" sz="2800" i="1"/>
              <a:t>tools</a:t>
            </a:r>
            <a:r>
              <a:rPr lang="en-US" altLang="en-US"/>
              <a:t> used for tracking and trending schedule performance. </a:t>
            </a:r>
          </a:p>
          <a:p>
            <a:pPr fontAlgn="base">
              <a:spcAft>
                <a:spcPct val="0"/>
              </a:spcAft>
              <a:buFont typeface="Arial" pitchFamily="34" charset="0"/>
              <a:buChar char="•"/>
            </a:pPr>
            <a:r>
              <a:rPr lang="en-US" altLang="en-US"/>
              <a:t>Their easy-to-understand visual formats make them favorite tools for communicating project schedule status—especially to top management, who do not usually have time for details. </a:t>
            </a:r>
          </a:p>
          <a:p>
            <a:pPr fontAlgn="base">
              <a:spcAft>
                <a:spcPct val="0"/>
              </a:spcAft>
              <a:buFont typeface="Arial" pitchFamily="34" charset="0"/>
              <a:buChar char="•"/>
            </a:pPr>
            <a:r>
              <a:rPr lang="en-US" altLang="en-US"/>
              <a:t>Adding actual and revised time estimates to the Gantt chart gives a quick overview of project status on the report date.</a:t>
            </a:r>
          </a:p>
          <a:p>
            <a:pPr fontAlgn="base">
              <a:spcAft>
                <a:spcPct val="0"/>
              </a:spcAft>
            </a:pPr>
            <a:endParaRPr lang="en-US" altLang="en-US"/>
          </a:p>
        </p:txBody>
      </p:sp>
      <p:sp>
        <p:nvSpPr>
          <p:cNvPr id="3" name="Content Placeholder 2">
            <a:extLst>
              <a:ext uri="{FF2B5EF4-FFF2-40B4-BE49-F238E27FC236}">
                <a16:creationId xmlns:a16="http://schemas.microsoft.com/office/drawing/2014/main" id="{4C991922-B6CE-3553-2D49-B03FBEDB4A8A}"/>
              </a:ext>
            </a:extLst>
          </p:cNvPr>
          <p:cNvSpPr>
            <a:spLocks noGrp="1"/>
          </p:cNvSpPr>
          <p:nvPr>
            <p:ph sz="quarter" idx="10"/>
          </p:nvPr>
        </p:nvSpPr>
        <p:spPr/>
        <p:txBody>
          <a:bodyPr/>
          <a:lstStyle/>
          <a:p>
            <a:pPr>
              <a:buFont typeface="Arial" charset="0"/>
              <a:buNone/>
              <a:defRPr/>
            </a:pPr>
            <a:r>
              <a:rPr lang="en-US" dirty="0"/>
              <a:t>MONITORING SCHEDULE PERFORMANCE</a:t>
            </a:r>
          </a:p>
        </p:txBody>
      </p:sp>
      <mc:AlternateContent xmlns:mc="http://schemas.openxmlformats.org/markup-compatibility/2006">
        <mc:Choice xmlns:p14="http://schemas.microsoft.com/office/powerpoint/2010/main" Requires="p14">
          <p:contentPart p14:bwMode="auto" r:id="rId2">
            <p14:nvContentPartPr>
              <p14:cNvPr id="2" name="Ink 1">
                <a:extLst>
                  <a:ext uri="{FF2B5EF4-FFF2-40B4-BE49-F238E27FC236}">
                    <a16:creationId xmlns:a16="http://schemas.microsoft.com/office/drawing/2014/main" id="{232CF7F0-7246-975B-D6B1-2CE9C4FD4612}"/>
                  </a:ext>
                </a:extLst>
              </p14:cNvPr>
              <p14:cNvContentPartPr/>
              <p14:nvPr/>
            </p14:nvContentPartPr>
            <p14:xfrm>
              <a:off x="980640" y="3103200"/>
              <a:ext cx="5331240" cy="87120"/>
            </p14:xfrm>
          </p:contentPart>
        </mc:Choice>
        <mc:Fallback>
          <p:pic>
            <p:nvPicPr>
              <p:cNvPr id="2" name="Ink 1">
                <a:extLst>
                  <a:ext uri="{FF2B5EF4-FFF2-40B4-BE49-F238E27FC236}">
                    <a16:creationId xmlns:a16="http://schemas.microsoft.com/office/drawing/2014/main" id="{232CF7F0-7246-975B-D6B1-2CE9C4FD4612}"/>
                  </a:ext>
                </a:extLst>
              </p:cNvPr>
              <p:cNvPicPr/>
              <p:nvPr/>
            </p:nvPicPr>
            <p:blipFill>
              <a:blip r:embed="rId3"/>
              <a:stretch>
                <a:fillRect/>
              </a:stretch>
            </p:blipFill>
            <p:spPr>
              <a:xfrm>
                <a:off x="971280" y="3093840"/>
                <a:ext cx="5349960" cy="105840"/>
              </a:xfrm>
              <a:prstGeom prst="rect">
                <a:avLst/>
              </a:prstGeom>
            </p:spPr>
          </p:pic>
        </mc:Fallback>
      </mc:AlternateContent>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Content Placeholder 1">
            <a:extLst>
              <a:ext uri="{FF2B5EF4-FFF2-40B4-BE49-F238E27FC236}">
                <a16:creationId xmlns:a16="http://schemas.microsoft.com/office/drawing/2014/main" id="{402A5E87-6B92-59B9-2CF4-B105F3295F1C}"/>
              </a:ext>
            </a:extLst>
          </p:cNvPr>
          <p:cNvSpPr>
            <a:spLocks noGrp="1"/>
          </p:cNvSpPr>
          <p:nvPr>
            <p:ph idx="1"/>
          </p:nvPr>
        </p:nvSpPr>
        <p:spPr>
          <a:xfrm>
            <a:off x="304800" y="1493838"/>
            <a:ext cx="8229600" cy="4525962"/>
          </a:xfrm>
        </p:spPr>
        <p:txBody>
          <a:bodyPr/>
          <a:lstStyle/>
          <a:p>
            <a:pPr fontAlgn="base">
              <a:spcAft>
                <a:spcPct val="0"/>
              </a:spcAft>
            </a:pPr>
            <a:r>
              <a:rPr lang="en-US" altLang="en-US" sz="2800" b="1"/>
              <a:t>Gantt Chart</a:t>
            </a:r>
          </a:p>
          <a:p>
            <a:pPr fontAlgn="base">
              <a:spcAft>
                <a:spcPct val="0"/>
              </a:spcAft>
            </a:pPr>
            <a:endParaRPr lang="en-US" altLang="en-US" sz="2800" b="1"/>
          </a:p>
          <a:p>
            <a:pPr fontAlgn="base">
              <a:spcAft>
                <a:spcPct val="0"/>
              </a:spcAft>
            </a:pPr>
            <a:endParaRPr lang="en-US" altLang="en-US" sz="2800" b="1"/>
          </a:p>
          <a:p>
            <a:pPr fontAlgn="base">
              <a:spcAft>
                <a:spcPct val="0"/>
              </a:spcAft>
            </a:pPr>
            <a:endParaRPr lang="en-US" altLang="en-US"/>
          </a:p>
        </p:txBody>
      </p:sp>
      <p:sp>
        <p:nvSpPr>
          <p:cNvPr id="3" name="Content Placeholder 2">
            <a:extLst>
              <a:ext uri="{FF2B5EF4-FFF2-40B4-BE49-F238E27FC236}">
                <a16:creationId xmlns:a16="http://schemas.microsoft.com/office/drawing/2014/main" id="{03F37EA8-6765-AE55-91F1-A0064AA757E4}"/>
              </a:ext>
            </a:extLst>
          </p:cNvPr>
          <p:cNvSpPr>
            <a:spLocks noGrp="1"/>
          </p:cNvSpPr>
          <p:nvPr>
            <p:ph sz="quarter" idx="10"/>
          </p:nvPr>
        </p:nvSpPr>
        <p:spPr/>
        <p:txBody>
          <a:bodyPr/>
          <a:lstStyle/>
          <a:p>
            <a:pPr>
              <a:buFont typeface="Arial" charset="0"/>
              <a:buNone/>
              <a:defRPr/>
            </a:pPr>
            <a:r>
              <a:rPr lang="en-US" dirty="0"/>
              <a:t>Gantt Chart</a:t>
            </a:r>
          </a:p>
        </p:txBody>
      </p:sp>
      <p:pic>
        <p:nvPicPr>
          <p:cNvPr id="31748" name="Picture 4" descr="D:\Desktop\ET ZC423\ET ZC423 - L10\SS\Gantt Chart.png">
            <a:extLst>
              <a:ext uri="{FF2B5EF4-FFF2-40B4-BE49-F238E27FC236}">
                <a16:creationId xmlns:a16="http://schemas.microsoft.com/office/drawing/2014/main" id="{B594F812-2716-186E-1281-4232E3DD280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371600"/>
            <a:ext cx="91440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51EBA365-2673-4D8F-CD10-19980C78DDF7}"/>
                  </a:ext>
                </a:extLst>
              </p14:cNvPr>
              <p14:cNvContentPartPr/>
              <p14:nvPr/>
            </p14:nvContentPartPr>
            <p14:xfrm>
              <a:off x="4080600" y="2382480"/>
              <a:ext cx="2482560" cy="3459600"/>
            </p14:xfrm>
          </p:contentPart>
        </mc:Choice>
        <mc:Fallback>
          <p:pic>
            <p:nvPicPr>
              <p:cNvPr id="2" name="Ink 1">
                <a:extLst>
                  <a:ext uri="{FF2B5EF4-FFF2-40B4-BE49-F238E27FC236}">
                    <a16:creationId xmlns:a16="http://schemas.microsoft.com/office/drawing/2014/main" id="{51EBA365-2673-4D8F-CD10-19980C78DDF7}"/>
                  </a:ext>
                </a:extLst>
              </p:cNvPr>
              <p:cNvPicPr/>
              <p:nvPr/>
            </p:nvPicPr>
            <p:blipFill>
              <a:blip r:embed="rId4"/>
              <a:stretch>
                <a:fillRect/>
              </a:stretch>
            </p:blipFill>
            <p:spPr>
              <a:xfrm>
                <a:off x="4071240" y="2373120"/>
                <a:ext cx="2501280" cy="3478320"/>
              </a:xfrm>
              <a:prstGeom prst="rect">
                <a:avLst/>
              </a:prstGeom>
            </p:spPr>
          </p:pic>
        </mc:Fallback>
      </mc:AlternateContent>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B1228D5-4CE0-3187-3A0F-A50694918651}"/>
              </a:ext>
            </a:extLst>
          </p:cNvPr>
          <p:cNvSpPr>
            <a:spLocks noGrp="1"/>
          </p:cNvSpPr>
          <p:nvPr>
            <p:ph sz="quarter" idx="10"/>
          </p:nvPr>
        </p:nvSpPr>
        <p:spPr/>
        <p:txBody>
          <a:bodyPr/>
          <a:lstStyle/>
          <a:p>
            <a:pPr eaLnBrk="1" hangingPunct="1">
              <a:spcBef>
                <a:spcPct val="0"/>
              </a:spcBef>
              <a:buFont typeface="Arial" charset="0"/>
              <a:buNone/>
              <a:defRPr/>
            </a:pPr>
            <a:endParaRPr lang="en-US" dirty="0">
              <a:solidFill>
                <a:schemeClr val="accent2"/>
              </a:solidFill>
              <a:latin typeface="Arial" charset="0"/>
              <a:cs typeface="Arial" charset="0"/>
            </a:endParaRPr>
          </a:p>
          <a:p>
            <a:pPr eaLnBrk="1" hangingPunct="1">
              <a:spcBef>
                <a:spcPct val="0"/>
              </a:spcBef>
              <a:buFont typeface="Arial" charset="0"/>
              <a:buNone/>
              <a:defRPr/>
            </a:pPr>
            <a:r>
              <a:rPr lang="en-US" sz="3600" dirty="0">
                <a:solidFill>
                  <a:schemeClr val="accent1"/>
                </a:solidFill>
              </a:rPr>
              <a:t>MONITORING PROJECT PROGRESS </a:t>
            </a:r>
          </a:p>
          <a:p>
            <a:pPr eaLnBrk="1" hangingPunct="1">
              <a:spcBef>
                <a:spcPct val="0"/>
              </a:spcBef>
              <a:buFont typeface="Arial" charset="0"/>
              <a:buNone/>
              <a:defRPr/>
            </a:pPr>
            <a:r>
              <a:rPr lang="en-US" sz="3600" dirty="0">
                <a:solidFill>
                  <a:schemeClr val="accent1"/>
                </a:solidFill>
              </a:rPr>
              <a:t>Ch. 13, T1  </a:t>
            </a:r>
          </a:p>
          <a:p>
            <a:pPr eaLnBrk="1" hangingPunct="1">
              <a:spcBef>
                <a:spcPct val="0"/>
              </a:spcBef>
              <a:buFont typeface="Arial" charset="0"/>
              <a:buNone/>
              <a:defRPr/>
            </a:pPr>
            <a:endParaRPr lang="en-US" dirty="0">
              <a:latin typeface="Arial" charset="0"/>
              <a:cs typeface="Arial" charset="0"/>
            </a:endParaRPr>
          </a:p>
          <a:p>
            <a:pPr eaLnBrk="1" hangingPunct="1">
              <a:spcBef>
                <a:spcPct val="0"/>
              </a:spcBef>
              <a:buFont typeface="Arial" charset="0"/>
              <a:buNone/>
              <a:defRPr/>
            </a:pPr>
            <a:endParaRPr lang="en-US" dirty="0">
              <a:latin typeface="Arial" charset="0"/>
              <a:cs typeface="Arial" charset="0"/>
            </a:endParaRPr>
          </a:p>
          <a:p>
            <a:pPr eaLnBrk="1" hangingPunct="1">
              <a:spcBef>
                <a:spcPct val="0"/>
              </a:spcBef>
              <a:buFont typeface="Arial" charset="0"/>
              <a:buNone/>
              <a:defRPr/>
            </a:pPr>
            <a:endParaRPr lang="en-US" dirty="0">
              <a:latin typeface="Arial" charset="0"/>
              <a:cs typeface="Arial"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Content Placeholder 1">
            <a:extLst>
              <a:ext uri="{FF2B5EF4-FFF2-40B4-BE49-F238E27FC236}">
                <a16:creationId xmlns:a16="http://schemas.microsoft.com/office/drawing/2014/main" id="{3C6B6E85-67E7-F5D1-A994-DEEBF63EAED0}"/>
              </a:ext>
            </a:extLst>
          </p:cNvPr>
          <p:cNvSpPr>
            <a:spLocks noGrp="1"/>
          </p:cNvSpPr>
          <p:nvPr>
            <p:ph idx="1"/>
          </p:nvPr>
        </p:nvSpPr>
        <p:spPr>
          <a:xfrm>
            <a:off x="304800" y="1493838"/>
            <a:ext cx="8229600" cy="4525962"/>
          </a:xfrm>
        </p:spPr>
        <p:txBody>
          <a:bodyPr/>
          <a:lstStyle/>
          <a:p>
            <a:pPr fontAlgn="base">
              <a:spcAft>
                <a:spcPct val="0"/>
              </a:spcAft>
              <a:buFont typeface="Arial" pitchFamily="34" charset="0"/>
              <a:buChar char="•"/>
            </a:pPr>
            <a:r>
              <a:rPr lang="en-US" altLang="en-US"/>
              <a:t>The Control Chart is another tool used to monitor past project schedule performance and current performance and to estimate future schedule trends. </a:t>
            </a:r>
          </a:p>
          <a:p>
            <a:pPr fontAlgn="base">
              <a:spcAft>
                <a:spcPct val="0"/>
              </a:spcAft>
              <a:buFont typeface="Arial" pitchFamily="34" charset="0"/>
              <a:buChar char="•"/>
            </a:pPr>
            <a:r>
              <a:rPr lang="en-US" altLang="en-US"/>
              <a:t>The chart is used to plot the difference between the </a:t>
            </a:r>
            <a:r>
              <a:rPr lang="en-US" altLang="en-US" i="1"/>
              <a:t>scheduled time </a:t>
            </a:r>
            <a:r>
              <a:rPr lang="en-US" altLang="en-US"/>
              <a:t>on the critical path at the report date with the </a:t>
            </a:r>
            <a:r>
              <a:rPr lang="en-US" altLang="en-US" i="1"/>
              <a:t>actual point</a:t>
            </a:r>
            <a:r>
              <a:rPr lang="en-US" altLang="en-US"/>
              <a:t> on the critical path. </a:t>
            </a:r>
          </a:p>
          <a:p>
            <a:pPr fontAlgn="base">
              <a:spcAft>
                <a:spcPct val="0"/>
              </a:spcAft>
              <a:buFont typeface="Arial" pitchFamily="34" charset="0"/>
              <a:buChar char="•"/>
            </a:pPr>
            <a:r>
              <a:rPr lang="en-US" altLang="en-US"/>
              <a:t>Control chart trends are very useful for giving warning of potential problems so appropriate action can be</a:t>
            </a:r>
          </a:p>
          <a:p>
            <a:pPr fontAlgn="base">
              <a:spcAft>
                <a:spcPct val="0"/>
              </a:spcAft>
            </a:pPr>
            <a:r>
              <a:rPr lang="en-US" altLang="en-US"/>
              <a:t>    taken if necessary.</a:t>
            </a:r>
          </a:p>
          <a:p>
            <a:pPr fontAlgn="base">
              <a:spcAft>
                <a:spcPct val="0"/>
              </a:spcAft>
              <a:buFont typeface="Arial" pitchFamily="34" charset="0"/>
              <a:buChar char="•"/>
            </a:pPr>
            <a:r>
              <a:rPr lang="en-US" altLang="en-US"/>
              <a:t>Control charts are also frequently used to monitor progress toward milestones, which mark events and as such have zero duration. </a:t>
            </a:r>
          </a:p>
        </p:txBody>
      </p:sp>
      <p:sp>
        <p:nvSpPr>
          <p:cNvPr id="3" name="Content Placeholder 2">
            <a:extLst>
              <a:ext uri="{FF2B5EF4-FFF2-40B4-BE49-F238E27FC236}">
                <a16:creationId xmlns:a16="http://schemas.microsoft.com/office/drawing/2014/main" id="{8961E2E7-CA50-6306-5F85-8CC64DC10DEE}"/>
              </a:ext>
            </a:extLst>
          </p:cNvPr>
          <p:cNvSpPr>
            <a:spLocks noGrp="1"/>
          </p:cNvSpPr>
          <p:nvPr>
            <p:ph sz="quarter" idx="10"/>
          </p:nvPr>
        </p:nvSpPr>
        <p:spPr/>
        <p:txBody>
          <a:bodyPr/>
          <a:lstStyle/>
          <a:p>
            <a:pPr>
              <a:buFont typeface="Arial" charset="0"/>
              <a:buNone/>
              <a:defRPr/>
            </a:pPr>
            <a:r>
              <a:rPr lang="en-US" dirty="0"/>
              <a:t>Control Chart</a:t>
            </a:r>
          </a:p>
        </p:txBody>
      </p:sp>
      <mc:AlternateContent xmlns:mc="http://schemas.openxmlformats.org/markup-compatibility/2006">
        <mc:Choice xmlns:p14="http://schemas.microsoft.com/office/powerpoint/2010/main" Requires="p14">
          <p:contentPart p14:bwMode="auto" r:id="rId2">
            <p14:nvContentPartPr>
              <p14:cNvPr id="2" name="Ink 1">
                <a:extLst>
                  <a:ext uri="{FF2B5EF4-FFF2-40B4-BE49-F238E27FC236}">
                    <a16:creationId xmlns:a16="http://schemas.microsoft.com/office/drawing/2014/main" id="{EA977077-CEEC-F24F-F117-1AF9AEFE6920}"/>
                  </a:ext>
                </a:extLst>
              </p14:cNvPr>
              <p14:cNvContentPartPr/>
              <p14:nvPr/>
            </p14:nvContentPartPr>
            <p14:xfrm>
              <a:off x="1776240" y="1863720"/>
              <a:ext cx="925560" cy="63720"/>
            </p14:xfrm>
          </p:contentPart>
        </mc:Choice>
        <mc:Fallback>
          <p:pic>
            <p:nvPicPr>
              <p:cNvPr id="2" name="Ink 1">
                <a:extLst>
                  <a:ext uri="{FF2B5EF4-FFF2-40B4-BE49-F238E27FC236}">
                    <a16:creationId xmlns:a16="http://schemas.microsoft.com/office/drawing/2014/main" id="{EA977077-CEEC-F24F-F117-1AF9AEFE6920}"/>
                  </a:ext>
                </a:extLst>
              </p:cNvPr>
              <p:cNvPicPr/>
              <p:nvPr/>
            </p:nvPicPr>
            <p:blipFill>
              <a:blip r:embed="rId3"/>
              <a:stretch>
                <a:fillRect/>
              </a:stretch>
            </p:blipFill>
            <p:spPr>
              <a:xfrm>
                <a:off x="1766880" y="1854360"/>
                <a:ext cx="944280" cy="82440"/>
              </a:xfrm>
              <a:prstGeom prst="rect">
                <a:avLst/>
              </a:prstGeom>
            </p:spPr>
          </p:pic>
        </mc:Fallback>
      </mc:AlternateContent>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567120C-735A-0889-07C3-2E042583C864}"/>
              </a:ext>
            </a:extLst>
          </p:cNvPr>
          <p:cNvSpPr>
            <a:spLocks noGrp="1"/>
          </p:cNvSpPr>
          <p:nvPr>
            <p:ph sz="quarter" idx="10"/>
          </p:nvPr>
        </p:nvSpPr>
        <p:spPr/>
        <p:txBody>
          <a:bodyPr/>
          <a:lstStyle/>
          <a:p>
            <a:pPr>
              <a:buFont typeface="Arial" charset="0"/>
              <a:buNone/>
              <a:defRPr/>
            </a:pPr>
            <a:r>
              <a:rPr lang="en-US" dirty="0"/>
              <a:t>Control Chart</a:t>
            </a:r>
          </a:p>
        </p:txBody>
      </p:sp>
      <p:pic>
        <p:nvPicPr>
          <p:cNvPr id="33795" name="Picture 4" descr="D:\Desktop\ET ZC423\ET ZC423 - L10\SS\Control Chart.png">
            <a:extLst>
              <a:ext uri="{FF2B5EF4-FFF2-40B4-BE49-F238E27FC236}">
                <a16:creationId xmlns:a16="http://schemas.microsoft.com/office/drawing/2014/main" id="{23A9A6B5-D911-FAC0-68FE-5980C02E4D3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395288" y="1493838"/>
            <a:ext cx="8048625" cy="4525962"/>
          </a:xfrm>
          <a:noFill/>
        </p:spPr>
      </p:pic>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166D5ECB-B044-DCC7-B6D1-724A5A28EAD8}"/>
                  </a:ext>
                </a:extLst>
              </p14:cNvPr>
              <p14:cNvContentPartPr/>
              <p14:nvPr/>
            </p14:nvContentPartPr>
            <p14:xfrm>
              <a:off x="3953160" y="3188880"/>
              <a:ext cx="2571840" cy="905040"/>
            </p14:xfrm>
          </p:contentPart>
        </mc:Choice>
        <mc:Fallback>
          <p:pic>
            <p:nvPicPr>
              <p:cNvPr id="2" name="Ink 1">
                <a:extLst>
                  <a:ext uri="{FF2B5EF4-FFF2-40B4-BE49-F238E27FC236}">
                    <a16:creationId xmlns:a16="http://schemas.microsoft.com/office/drawing/2014/main" id="{166D5ECB-B044-DCC7-B6D1-724A5A28EAD8}"/>
                  </a:ext>
                </a:extLst>
              </p:cNvPr>
              <p:cNvPicPr/>
              <p:nvPr/>
            </p:nvPicPr>
            <p:blipFill>
              <a:blip r:embed="rId4"/>
              <a:stretch>
                <a:fillRect/>
              </a:stretch>
            </p:blipFill>
            <p:spPr>
              <a:xfrm>
                <a:off x="3943800" y="3179520"/>
                <a:ext cx="2590560" cy="923760"/>
              </a:xfrm>
              <a:prstGeom prst="rect">
                <a:avLst/>
              </a:prstGeom>
            </p:spPr>
          </p:pic>
        </mc:Fallback>
      </mc:AlternateContent>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Content Placeholder 1">
            <a:extLst>
              <a:ext uri="{FF2B5EF4-FFF2-40B4-BE49-F238E27FC236}">
                <a16:creationId xmlns:a16="http://schemas.microsoft.com/office/drawing/2014/main" id="{1B167D6C-60D4-632A-055B-5CC2C50041F8}"/>
              </a:ext>
            </a:extLst>
          </p:cNvPr>
          <p:cNvSpPr>
            <a:spLocks noGrp="1"/>
          </p:cNvSpPr>
          <p:nvPr>
            <p:ph idx="1"/>
          </p:nvPr>
        </p:nvSpPr>
        <p:spPr>
          <a:xfrm>
            <a:off x="304800" y="1493838"/>
            <a:ext cx="8229600" cy="4525962"/>
          </a:xfrm>
        </p:spPr>
        <p:txBody>
          <a:bodyPr/>
          <a:lstStyle/>
          <a:p>
            <a:pPr fontAlgn="base">
              <a:spcAft>
                <a:spcPct val="0"/>
              </a:spcAft>
            </a:pPr>
            <a:r>
              <a:rPr lang="en-US" altLang="en-US" sz="2800"/>
              <a:t>EARNED VALUE COST/SCHEDULE SYSTEM</a:t>
            </a:r>
          </a:p>
          <a:p>
            <a:pPr fontAlgn="base">
              <a:spcAft>
                <a:spcPct val="0"/>
              </a:spcAft>
              <a:buFont typeface="Arial" pitchFamily="34" charset="0"/>
              <a:buChar char="•"/>
            </a:pPr>
            <a:endParaRPr lang="en-US" altLang="en-US" sz="2800"/>
          </a:p>
          <a:p>
            <a:pPr fontAlgn="base">
              <a:spcAft>
                <a:spcPct val="0"/>
              </a:spcAft>
              <a:buFont typeface="Arial" pitchFamily="34" charset="0"/>
              <a:buChar char="•"/>
            </a:pPr>
            <a:r>
              <a:rPr lang="en-US" altLang="en-US" sz="2800"/>
              <a:t>The earned value system starts with the time-phased costs that provide the project budget </a:t>
            </a:r>
            <a:r>
              <a:rPr lang="en-US" altLang="en-US" sz="2800" i="1"/>
              <a:t>baseline, </a:t>
            </a:r>
            <a:r>
              <a:rPr lang="en-US" altLang="en-US" sz="2800"/>
              <a:t>which is called the </a:t>
            </a:r>
            <a:r>
              <a:rPr lang="en-US" altLang="en-US" sz="2800" i="1"/>
              <a:t>planned budgeted value of the work scheduled </a:t>
            </a:r>
            <a:r>
              <a:rPr lang="en-US" altLang="en-US" sz="2800"/>
              <a:t>(PV). </a:t>
            </a:r>
          </a:p>
          <a:p>
            <a:pPr fontAlgn="base">
              <a:spcAft>
                <a:spcPct val="0"/>
              </a:spcAft>
              <a:buFont typeface="Arial" pitchFamily="34" charset="0"/>
              <a:buChar char="•"/>
            </a:pPr>
            <a:r>
              <a:rPr lang="en-US" altLang="en-US" sz="2800"/>
              <a:t>Given this time-phased baseline, comparisons are made with actual and planned schedule and costs using earned value. </a:t>
            </a:r>
          </a:p>
          <a:p>
            <a:pPr fontAlgn="base">
              <a:spcAft>
                <a:spcPct val="0"/>
              </a:spcAft>
              <a:buFont typeface="Arial" pitchFamily="34" charset="0"/>
              <a:buChar char="•"/>
            </a:pPr>
            <a:r>
              <a:rPr lang="en-US" altLang="en-US" sz="2800"/>
              <a:t>At any point in time, a status report can be developed for the project.</a:t>
            </a:r>
          </a:p>
        </p:txBody>
      </p:sp>
      <p:sp>
        <p:nvSpPr>
          <p:cNvPr id="3" name="Content Placeholder 2">
            <a:extLst>
              <a:ext uri="{FF2B5EF4-FFF2-40B4-BE49-F238E27FC236}">
                <a16:creationId xmlns:a16="http://schemas.microsoft.com/office/drawing/2014/main" id="{4A7DAB31-69A2-8E5D-232D-026FA81009FB}"/>
              </a:ext>
            </a:extLst>
          </p:cNvPr>
          <p:cNvSpPr>
            <a:spLocks noGrp="1"/>
          </p:cNvSpPr>
          <p:nvPr>
            <p:ph sz="quarter" idx="10"/>
          </p:nvPr>
        </p:nvSpPr>
        <p:spPr/>
        <p:txBody>
          <a:bodyPr/>
          <a:lstStyle/>
          <a:p>
            <a:pPr>
              <a:buFont typeface="Arial" charset="0"/>
              <a:buNone/>
              <a:defRPr/>
            </a:pPr>
            <a:r>
              <a:rPr lang="en-US" dirty="0"/>
              <a:t>MONITORING COST PERFORMACE</a:t>
            </a:r>
          </a:p>
        </p:txBody>
      </p:sp>
      <mc:AlternateContent xmlns:mc="http://schemas.openxmlformats.org/markup-compatibility/2006">
        <mc:Choice xmlns:p14="http://schemas.microsoft.com/office/powerpoint/2010/main" Requires="p14">
          <p:contentPart p14:bwMode="auto" r:id="rId2">
            <p14:nvContentPartPr>
              <p14:cNvPr id="2" name="Ink 1">
                <a:extLst>
                  <a:ext uri="{FF2B5EF4-FFF2-40B4-BE49-F238E27FC236}">
                    <a16:creationId xmlns:a16="http://schemas.microsoft.com/office/drawing/2014/main" id="{05FD8576-D775-32C0-4344-3EE7C42BCF96}"/>
                  </a:ext>
                </a:extLst>
              </p14:cNvPr>
              <p14:cNvContentPartPr/>
              <p14:nvPr/>
            </p14:nvContentPartPr>
            <p14:xfrm>
              <a:off x="3884040" y="830880"/>
              <a:ext cx="4032360" cy="631800"/>
            </p14:xfrm>
          </p:contentPart>
        </mc:Choice>
        <mc:Fallback>
          <p:pic>
            <p:nvPicPr>
              <p:cNvPr id="2" name="Ink 1">
                <a:extLst>
                  <a:ext uri="{FF2B5EF4-FFF2-40B4-BE49-F238E27FC236}">
                    <a16:creationId xmlns:a16="http://schemas.microsoft.com/office/drawing/2014/main" id="{05FD8576-D775-32C0-4344-3EE7C42BCF96}"/>
                  </a:ext>
                </a:extLst>
              </p:cNvPr>
              <p:cNvPicPr/>
              <p:nvPr/>
            </p:nvPicPr>
            <p:blipFill>
              <a:blip r:embed="rId3"/>
              <a:stretch>
                <a:fillRect/>
              </a:stretch>
            </p:blipFill>
            <p:spPr>
              <a:xfrm>
                <a:off x="3874680" y="821520"/>
                <a:ext cx="4051080" cy="65052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4" name="Ink 3">
                <a:extLst>
                  <a:ext uri="{FF2B5EF4-FFF2-40B4-BE49-F238E27FC236}">
                    <a16:creationId xmlns:a16="http://schemas.microsoft.com/office/drawing/2014/main" id="{CE9CBF1B-AFA7-0804-E5EC-2A65C404BE13}"/>
                  </a:ext>
                </a:extLst>
              </p14:cNvPr>
              <p14:cNvContentPartPr/>
              <p14:nvPr/>
            </p14:nvContentPartPr>
            <p14:xfrm>
              <a:off x="3127320" y="435240"/>
              <a:ext cx="5736960" cy="5918400"/>
            </p14:xfrm>
          </p:contentPart>
        </mc:Choice>
        <mc:Fallback>
          <p:pic>
            <p:nvPicPr>
              <p:cNvPr id="4" name="Ink 3">
                <a:extLst>
                  <a:ext uri="{FF2B5EF4-FFF2-40B4-BE49-F238E27FC236}">
                    <a16:creationId xmlns:a16="http://schemas.microsoft.com/office/drawing/2014/main" id="{CE9CBF1B-AFA7-0804-E5EC-2A65C404BE13}"/>
                  </a:ext>
                </a:extLst>
              </p:cNvPr>
              <p:cNvPicPr/>
              <p:nvPr/>
            </p:nvPicPr>
            <p:blipFill>
              <a:blip r:embed="rId5"/>
              <a:stretch>
                <a:fillRect/>
              </a:stretch>
            </p:blipFill>
            <p:spPr>
              <a:xfrm>
                <a:off x="3117960" y="425880"/>
                <a:ext cx="5755680" cy="5937120"/>
              </a:xfrm>
              <a:prstGeom prst="rect">
                <a:avLst/>
              </a:prstGeom>
            </p:spPr>
          </p:pic>
        </mc:Fallback>
      </mc:AlternateContent>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C1895CB-88E9-DFE0-32EB-C692D2A0EFA6}"/>
              </a:ext>
            </a:extLst>
          </p:cNvPr>
          <p:cNvSpPr>
            <a:spLocks noGrp="1"/>
          </p:cNvSpPr>
          <p:nvPr>
            <p:ph sz="quarter" idx="10"/>
          </p:nvPr>
        </p:nvSpPr>
        <p:spPr/>
        <p:txBody>
          <a:bodyPr/>
          <a:lstStyle/>
          <a:p>
            <a:pPr>
              <a:buFont typeface="Arial" charset="0"/>
              <a:buNone/>
              <a:defRPr/>
            </a:pPr>
            <a:r>
              <a:rPr lang="en-US" dirty="0"/>
              <a:t>Glossary of Terms</a:t>
            </a:r>
          </a:p>
        </p:txBody>
      </p:sp>
      <p:pic>
        <p:nvPicPr>
          <p:cNvPr id="35843" name="Picture 4" descr="D:\Desktop\ET ZC423\ET ZC423 - L10\SS\GoT.png">
            <a:extLst>
              <a:ext uri="{FF2B5EF4-FFF2-40B4-BE49-F238E27FC236}">
                <a16:creationId xmlns:a16="http://schemas.microsoft.com/office/drawing/2014/main" id="{37E2223B-0EA4-BBD5-E8A4-61616F730F9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395288" y="1493838"/>
            <a:ext cx="8048625" cy="4525962"/>
          </a:xfrm>
          <a:noFill/>
        </p:spPr>
      </p:pic>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B99C35FD-1865-ED95-6BD5-FD747B0B259D}"/>
                  </a:ext>
                </a:extLst>
              </p14:cNvPr>
              <p14:cNvContentPartPr/>
              <p14:nvPr/>
            </p14:nvContentPartPr>
            <p14:xfrm>
              <a:off x="1964520" y="699840"/>
              <a:ext cx="6819840" cy="4533840"/>
            </p14:xfrm>
          </p:contentPart>
        </mc:Choice>
        <mc:Fallback>
          <p:pic>
            <p:nvPicPr>
              <p:cNvPr id="2" name="Ink 1">
                <a:extLst>
                  <a:ext uri="{FF2B5EF4-FFF2-40B4-BE49-F238E27FC236}">
                    <a16:creationId xmlns:a16="http://schemas.microsoft.com/office/drawing/2014/main" id="{B99C35FD-1865-ED95-6BD5-FD747B0B259D}"/>
                  </a:ext>
                </a:extLst>
              </p:cNvPr>
              <p:cNvPicPr/>
              <p:nvPr/>
            </p:nvPicPr>
            <p:blipFill>
              <a:blip r:embed="rId4"/>
              <a:stretch>
                <a:fillRect/>
              </a:stretch>
            </p:blipFill>
            <p:spPr>
              <a:xfrm>
                <a:off x="1955160" y="690480"/>
                <a:ext cx="6838560" cy="4552560"/>
              </a:xfrm>
              <a:prstGeom prst="rect">
                <a:avLst/>
              </a:prstGeom>
            </p:spPr>
          </p:pic>
        </mc:Fallback>
      </mc:AlternateContent>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Content Placeholder 1">
            <a:extLst>
              <a:ext uri="{FF2B5EF4-FFF2-40B4-BE49-F238E27FC236}">
                <a16:creationId xmlns:a16="http://schemas.microsoft.com/office/drawing/2014/main" id="{8E3F5233-E0A3-2D3F-048F-04D95BC0F655}"/>
              </a:ext>
            </a:extLst>
          </p:cNvPr>
          <p:cNvSpPr>
            <a:spLocks noGrp="1"/>
          </p:cNvSpPr>
          <p:nvPr>
            <p:ph idx="1"/>
          </p:nvPr>
        </p:nvSpPr>
        <p:spPr>
          <a:xfrm>
            <a:off x="304800" y="1493838"/>
            <a:ext cx="8229600" cy="4525962"/>
          </a:xfrm>
        </p:spPr>
        <p:txBody>
          <a:bodyPr/>
          <a:lstStyle/>
          <a:p>
            <a:pPr fontAlgn="base">
              <a:spcAft>
                <a:spcPct val="0"/>
              </a:spcAft>
              <a:buFont typeface="Arial" pitchFamily="34" charset="0"/>
              <a:buChar char="•"/>
            </a:pPr>
            <a:r>
              <a:rPr lang="en-US" altLang="en-US" sz="2800"/>
              <a:t>The major reasons for creating a baseline are to monitor and report progress and to estimate cash flow. </a:t>
            </a:r>
          </a:p>
          <a:p>
            <a:pPr fontAlgn="base">
              <a:spcAft>
                <a:spcPct val="0"/>
              </a:spcAft>
              <a:buFont typeface="Arial" pitchFamily="34" charset="0"/>
              <a:buChar char="•"/>
            </a:pPr>
            <a:r>
              <a:rPr lang="en-US" altLang="en-US" sz="2800"/>
              <a:t>Therefore, it is crucial to integrate the baseline with the performance measurement system. </a:t>
            </a:r>
          </a:p>
          <a:p>
            <a:pPr fontAlgn="base">
              <a:spcAft>
                <a:spcPct val="0"/>
              </a:spcAft>
              <a:buFont typeface="Arial" pitchFamily="34" charset="0"/>
              <a:buChar char="•"/>
            </a:pPr>
            <a:r>
              <a:rPr lang="en-US" altLang="en-US" sz="2800"/>
              <a:t>Costs are placed (time-phased) in the baseline</a:t>
            </a:r>
          </a:p>
          <a:p>
            <a:pPr fontAlgn="base">
              <a:spcAft>
                <a:spcPct val="0"/>
              </a:spcAft>
            </a:pPr>
            <a:r>
              <a:rPr lang="en-US" altLang="en-US" sz="2800"/>
              <a:t>exactly as managers expect them to be “earned.”</a:t>
            </a:r>
          </a:p>
        </p:txBody>
      </p:sp>
      <p:sp>
        <p:nvSpPr>
          <p:cNvPr id="3" name="Content Placeholder 2">
            <a:extLst>
              <a:ext uri="{FF2B5EF4-FFF2-40B4-BE49-F238E27FC236}">
                <a16:creationId xmlns:a16="http://schemas.microsoft.com/office/drawing/2014/main" id="{C1C25350-0A05-A1E7-7CEC-EFAB4C41DCE5}"/>
              </a:ext>
            </a:extLst>
          </p:cNvPr>
          <p:cNvSpPr>
            <a:spLocks noGrp="1"/>
          </p:cNvSpPr>
          <p:nvPr>
            <p:ph sz="quarter" idx="10"/>
          </p:nvPr>
        </p:nvSpPr>
        <p:spPr/>
        <p:txBody>
          <a:bodyPr/>
          <a:lstStyle/>
          <a:p>
            <a:pPr>
              <a:buFont typeface="Arial" charset="0"/>
              <a:buNone/>
              <a:defRPr/>
            </a:pPr>
            <a:r>
              <a:rPr lang="en-US" dirty="0">
                <a:latin typeface="Arial" charset="0"/>
                <a:cs typeface="Arial" charset="0"/>
              </a:rPr>
              <a:t>EARNED VALUE COST/SCHEDULE SYSTEM</a:t>
            </a:r>
          </a:p>
          <a:p>
            <a:pPr>
              <a:buFont typeface="Arial" charset="0"/>
              <a:buNone/>
              <a:defRPr/>
            </a:pPr>
            <a:endParaRPr lang="en-US"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7F4423F-94FE-7259-7E8C-3FC5ADF13EA9}"/>
              </a:ext>
            </a:extLst>
          </p:cNvPr>
          <p:cNvSpPr>
            <a:spLocks noGrp="1"/>
          </p:cNvSpPr>
          <p:nvPr>
            <p:ph idx="1"/>
          </p:nvPr>
        </p:nvSpPr>
        <p:spPr>
          <a:xfrm>
            <a:off x="304800" y="1493838"/>
            <a:ext cx="8229600" cy="4525962"/>
          </a:xfrm>
        </p:spPr>
        <p:txBody>
          <a:bodyPr/>
          <a:lstStyle/>
          <a:p>
            <a:pPr>
              <a:defRPr/>
            </a:pPr>
            <a:r>
              <a:rPr lang="en-US" sz="2800" dirty="0"/>
              <a:t>Steps to </a:t>
            </a:r>
            <a:r>
              <a:rPr lang="en-US" sz="2800" i="1" dirty="0"/>
              <a:t>integrate</a:t>
            </a:r>
            <a:r>
              <a:rPr lang="en-US" sz="2800" dirty="0"/>
              <a:t> the cost/schedule system:</a:t>
            </a:r>
          </a:p>
          <a:p>
            <a:pPr marL="514350" indent="-514350">
              <a:buFont typeface="Arial" pitchFamily="34" charset="0"/>
              <a:buAutoNum type="arabicPeriod"/>
              <a:defRPr/>
            </a:pPr>
            <a:r>
              <a:rPr lang="en-US" sz="2800" dirty="0"/>
              <a:t>Define the work using a </a:t>
            </a:r>
            <a:r>
              <a:rPr lang="en-US" sz="2800" i="1" dirty="0"/>
              <a:t>WBS</a:t>
            </a:r>
            <a:r>
              <a:rPr lang="en-US" sz="2800" dirty="0"/>
              <a:t>.</a:t>
            </a:r>
          </a:p>
          <a:p>
            <a:pPr marL="514350" indent="-514350">
              <a:defRPr/>
            </a:pPr>
            <a:r>
              <a:rPr lang="en-US" sz="2800" dirty="0"/>
              <a:t>2.  Prepare the project </a:t>
            </a:r>
            <a:r>
              <a:rPr lang="en-US" sz="2800" i="1" dirty="0"/>
              <a:t>network schedule</a:t>
            </a:r>
            <a:r>
              <a:rPr lang="en-US" sz="2800" dirty="0"/>
              <a:t>.</a:t>
            </a:r>
          </a:p>
          <a:p>
            <a:pPr marL="514350" indent="-514350">
              <a:defRPr/>
            </a:pPr>
            <a:r>
              <a:rPr lang="en-US" sz="2800" dirty="0"/>
              <a:t>3.  Develop a time-phase budget using work packages included in an activity. Get </a:t>
            </a:r>
            <a:r>
              <a:rPr lang="en-US" sz="2800" i="1" dirty="0"/>
              <a:t>PV</a:t>
            </a:r>
            <a:r>
              <a:rPr lang="en-US" sz="2800" dirty="0"/>
              <a:t>.</a:t>
            </a:r>
          </a:p>
          <a:p>
            <a:pPr marL="514350" indent="-514350">
              <a:defRPr/>
            </a:pPr>
            <a:r>
              <a:rPr lang="en-US" sz="2800" dirty="0"/>
              <a:t>4.  Get </a:t>
            </a:r>
            <a:r>
              <a:rPr lang="en-US" sz="2800" i="1" dirty="0"/>
              <a:t>AC</a:t>
            </a:r>
            <a:r>
              <a:rPr lang="en-US" sz="2800" dirty="0"/>
              <a:t> and </a:t>
            </a:r>
            <a:r>
              <a:rPr lang="en-US" sz="2800" i="1" dirty="0"/>
              <a:t>EV</a:t>
            </a:r>
            <a:r>
              <a:rPr lang="en-US" sz="2800" dirty="0"/>
              <a:t>.</a:t>
            </a:r>
          </a:p>
          <a:p>
            <a:pPr marL="514350" indent="-514350">
              <a:defRPr/>
            </a:pPr>
            <a:r>
              <a:rPr lang="en-US" sz="2800" dirty="0"/>
              <a:t>5.  Compute </a:t>
            </a:r>
            <a:r>
              <a:rPr lang="en-US" sz="2800" i="1" dirty="0"/>
              <a:t>SV</a:t>
            </a:r>
            <a:r>
              <a:rPr lang="en-US" sz="2800" dirty="0"/>
              <a:t> and </a:t>
            </a:r>
            <a:r>
              <a:rPr lang="en-US" sz="2800" i="1" dirty="0"/>
              <a:t>CV</a:t>
            </a:r>
            <a:r>
              <a:rPr lang="en-US" sz="2800" dirty="0"/>
              <a:t>.</a:t>
            </a:r>
          </a:p>
          <a:p>
            <a:pPr marL="514350" indent="-514350">
              <a:defRPr/>
            </a:pPr>
            <a:r>
              <a:rPr lang="en-US" sz="2800" dirty="0"/>
              <a:t>     Prepare hierarchical status reports. </a:t>
            </a:r>
          </a:p>
          <a:p>
            <a:pPr marL="514350" indent="-514350">
              <a:defRPr/>
            </a:pPr>
            <a:r>
              <a:rPr lang="en-US" sz="2800" dirty="0"/>
              <a:t>   </a:t>
            </a:r>
          </a:p>
        </p:txBody>
      </p:sp>
      <p:sp>
        <p:nvSpPr>
          <p:cNvPr id="3" name="Content Placeholder 2">
            <a:extLst>
              <a:ext uri="{FF2B5EF4-FFF2-40B4-BE49-F238E27FC236}">
                <a16:creationId xmlns:a16="http://schemas.microsoft.com/office/drawing/2014/main" id="{FEB93CC5-DDE1-0667-40FC-AD3CA2676F77}"/>
              </a:ext>
            </a:extLst>
          </p:cNvPr>
          <p:cNvSpPr>
            <a:spLocks noGrp="1"/>
          </p:cNvSpPr>
          <p:nvPr>
            <p:ph sz="quarter" idx="10"/>
          </p:nvPr>
        </p:nvSpPr>
        <p:spPr/>
        <p:txBody>
          <a:bodyPr/>
          <a:lstStyle/>
          <a:p>
            <a:pPr>
              <a:buFont typeface="Arial" charset="0"/>
              <a:buNone/>
              <a:defRPr/>
            </a:pPr>
            <a:r>
              <a:rPr lang="en-US" dirty="0">
                <a:latin typeface="Arial" charset="0"/>
                <a:cs typeface="Arial" charset="0"/>
              </a:rPr>
              <a:t>EARNED VALUE COST/SCHEDULE SYSTEM</a:t>
            </a:r>
          </a:p>
          <a:p>
            <a:pPr>
              <a:buFont typeface="Arial" charset="0"/>
              <a:buNone/>
              <a:defRPr/>
            </a:pPr>
            <a:endParaRPr lang="en-US" dirty="0"/>
          </a:p>
        </p:txBody>
      </p:sp>
      <mc:AlternateContent xmlns:mc="http://schemas.openxmlformats.org/markup-compatibility/2006">
        <mc:Choice xmlns:p14="http://schemas.microsoft.com/office/powerpoint/2010/main" Requires="p14">
          <p:contentPart p14:bwMode="auto" r:id="rId2">
            <p14:nvContentPartPr>
              <p14:cNvPr id="4" name="Ink 3">
                <a:extLst>
                  <a:ext uri="{FF2B5EF4-FFF2-40B4-BE49-F238E27FC236}">
                    <a16:creationId xmlns:a16="http://schemas.microsoft.com/office/drawing/2014/main" id="{485CD837-A831-A0BC-BA1C-878CDB104A5B}"/>
                  </a:ext>
                </a:extLst>
              </p14:cNvPr>
              <p14:cNvContentPartPr/>
              <p14:nvPr/>
            </p14:nvContentPartPr>
            <p14:xfrm>
              <a:off x="233640" y="846720"/>
              <a:ext cx="8646120" cy="4711320"/>
            </p14:xfrm>
          </p:contentPart>
        </mc:Choice>
        <mc:Fallback>
          <p:pic>
            <p:nvPicPr>
              <p:cNvPr id="4" name="Ink 3">
                <a:extLst>
                  <a:ext uri="{FF2B5EF4-FFF2-40B4-BE49-F238E27FC236}">
                    <a16:creationId xmlns:a16="http://schemas.microsoft.com/office/drawing/2014/main" id="{485CD837-A831-A0BC-BA1C-878CDB104A5B}"/>
                  </a:ext>
                </a:extLst>
              </p:cNvPr>
              <p:cNvPicPr/>
              <p:nvPr/>
            </p:nvPicPr>
            <p:blipFill>
              <a:blip r:embed="rId3"/>
              <a:stretch>
                <a:fillRect/>
              </a:stretch>
            </p:blipFill>
            <p:spPr>
              <a:xfrm>
                <a:off x="224280" y="837360"/>
                <a:ext cx="8664840" cy="4730040"/>
              </a:xfrm>
              <a:prstGeom prst="rect">
                <a:avLst/>
              </a:prstGeom>
            </p:spPr>
          </p:pic>
        </mc:Fallback>
      </mc:AlternateContent>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Content Placeholder 1">
            <a:extLst>
              <a:ext uri="{FF2B5EF4-FFF2-40B4-BE49-F238E27FC236}">
                <a16:creationId xmlns:a16="http://schemas.microsoft.com/office/drawing/2014/main" id="{C79D068B-8302-4966-D920-81B51EE6FBC5}"/>
              </a:ext>
            </a:extLst>
          </p:cNvPr>
          <p:cNvSpPr>
            <a:spLocks noGrp="1"/>
          </p:cNvSpPr>
          <p:nvPr>
            <p:ph idx="1"/>
          </p:nvPr>
        </p:nvSpPr>
        <p:spPr>
          <a:xfrm>
            <a:off x="304800" y="1493838"/>
            <a:ext cx="8229600" cy="4525962"/>
          </a:xfrm>
        </p:spPr>
        <p:txBody>
          <a:bodyPr/>
          <a:lstStyle/>
          <a:p>
            <a:pPr fontAlgn="base">
              <a:spcBef>
                <a:spcPct val="35000"/>
              </a:spcBef>
              <a:spcAft>
                <a:spcPct val="0"/>
              </a:spcAft>
            </a:pPr>
            <a:r>
              <a:rPr lang="en-US" altLang="en-US" sz="2800"/>
              <a:t>Purposes of a Baseline (PV)</a:t>
            </a:r>
          </a:p>
          <a:p>
            <a:pPr lvl="1" fontAlgn="base">
              <a:spcBef>
                <a:spcPct val="35000"/>
              </a:spcBef>
              <a:spcAft>
                <a:spcPct val="0"/>
              </a:spcAft>
            </a:pPr>
            <a:r>
              <a:rPr lang="en-US" altLang="en-US" sz="2400"/>
              <a:t>An anchor point for measuring performance</a:t>
            </a:r>
          </a:p>
          <a:p>
            <a:pPr lvl="2">
              <a:spcBef>
                <a:spcPct val="35000"/>
              </a:spcBef>
            </a:pPr>
            <a:r>
              <a:rPr lang="en-US" altLang="en-US"/>
              <a:t>A planned cost and expected schedule against </a:t>
            </a:r>
            <a:br>
              <a:rPr lang="en-US" altLang="en-US"/>
            </a:br>
            <a:r>
              <a:rPr lang="en-US" altLang="en-US"/>
              <a:t>which actual cost and schedule are measured.</a:t>
            </a:r>
          </a:p>
          <a:p>
            <a:pPr lvl="2">
              <a:spcBef>
                <a:spcPct val="35000"/>
              </a:spcBef>
            </a:pPr>
            <a:r>
              <a:rPr lang="en-US" altLang="en-US"/>
              <a:t>A basis for cash flows and awarding progress payments.</a:t>
            </a:r>
          </a:p>
          <a:p>
            <a:pPr lvl="2">
              <a:spcBef>
                <a:spcPct val="35000"/>
              </a:spcBef>
            </a:pPr>
            <a:r>
              <a:rPr lang="en-US" altLang="en-US"/>
              <a:t>A summation of time-phased budgets (cost accounts as summed work packages) along a project timeline.</a:t>
            </a:r>
          </a:p>
          <a:p>
            <a:pPr fontAlgn="base">
              <a:spcBef>
                <a:spcPct val="35000"/>
              </a:spcBef>
              <a:spcAft>
                <a:spcPct val="0"/>
              </a:spcAft>
            </a:pPr>
            <a:r>
              <a:rPr lang="en-US" altLang="en-US"/>
              <a:t>What Costs Are Included in Baselines?</a:t>
            </a:r>
          </a:p>
          <a:p>
            <a:pPr lvl="1" fontAlgn="base">
              <a:spcBef>
                <a:spcPct val="35000"/>
              </a:spcBef>
              <a:spcAft>
                <a:spcPct val="0"/>
              </a:spcAft>
            </a:pPr>
            <a:r>
              <a:rPr lang="en-US" altLang="en-US" sz="2000"/>
              <a:t>Labour, equipment, materials, project direct overhead costs (DOC e.g. drinking water for project staff)</a:t>
            </a:r>
          </a:p>
          <a:p>
            <a:pPr fontAlgn="base">
              <a:spcAft>
                <a:spcPct val="0"/>
              </a:spcAft>
            </a:pPr>
            <a:endParaRPr lang="en-US" altLang="en-US"/>
          </a:p>
        </p:txBody>
      </p:sp>
      <p:sp>
        <p:nvSpPr>
          <p:cNvPr id="3" name="Content Placeholder 2">
            <a:extLst>
              <a:ext uri="{FF2B5EF4-FFF2-40B4-BE49-F238E27FC236}">
                <a16:creationId xmlns:a16="http://schemas.microsoft.com/office/drawing/2014/main" id="{A71A2116-DCAB-76E5-A15A-23FDA1CEAE3C}"/>
              </a:ext>
            </a:extLst>
          </p:cNvPr>
          <p:cNvSpPr>
            <a:spLocks noGrp="1"/>
          </p:cNvSpPr>
          <p:nvPr>
            <p:ph sz="quarter" idx="10"/>
          </p:nvPr>
        </p:nvSpPr>
        <p:spPr/>
        <p:txBody>
          <a:bodyPr/>
          <a:lstStyle/>
          <a:p>
            <a:pPr>
              <a:buFont typeface="Arial" charset="0"/>
              <a:buNone/>
              <a:defRPr/>
            </a:pPr>
            <a:r>
              <a:rPr lang="en-US" dirty="0"/>
              <a:t>Development of Project Baselines</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Content Placeholder 1">
            <a:extLst>
              <a:ext uri="{FF2B5EF4-FFF2-40B4-BE49-F238E27FC236}">
                <a16:creationId xmlns:a16="http://schemas.microsoft.com/office/drawing/2014/main" id="{2F2DC0ED-E194-CCA6-9E90-2FFDCE10B1DB}"/>
              </a:ext>
            </a:extLst>
          </p:cNvPr>
          <p:cNvSpPr>
            <a:spLocks noGrp="1"/>
          </p:cNvSpPr>
          <p:nvPr>
            <p:ph idx="1"/>
          </p:nvPr>
        </p:nvSpPr>
        <p:spPr>
          <a:xfrm>
            <a:off x="304800" y="1493838"/>
            <a:ext cx="8229600" cy="4525962"/>
          </a:xfrm>
        </p:spPr>
        <p:txBody>
          <a:bodyPr/>
          <a:lstStyle/>
          <a:p>
            <a:pPr fontAlgn="base">
              <a:spcAft>
                <a:spcPct val="0"/>
              </a:spcAft>
            </a:pPr>
            <a:r>
              <a:rPr lang="en-US" altLang="en-US" sz="2800"/>
              <a:t>Rules for Placing Costs in Baselines</a:t>
            </a:r>
          </a:p>
          <a:p>
            <a:pPr lvl="1" fontAlgn="base">
              <a:spcAft>
                <a:spcPct val="0"/>
              </a:spcAft>
            </a:pPr>
            <a:r>
              <a:rPr lang="en-US" altLang="en-US" sz="2400"/>
              <a:t>Costs are placed (time-phased) exactly as they are expected to be “earned” in order to track them to their point of origin.</a:t>
            </a:r>
          </a:p>
          <a:p>
            <a:pPr lvl="1" fontAlgn="base">
              <a:spcAft>
                <a:spcPct val="0"/>
              </a:spcAft>
              <a:buFont typeface="Arial" pitchFamily="34" charset="0"/>
              <a:buNone/>
            </a:pPr>
            <a:endParaRPr lang="en-US" altLang="en-US" sz="2400"/>
          </a:p>
          <a:p>
            <a:pPr lvl="1" fontAlgn="base">
              <a:spcAft>
                <a:spcPct val="0"/>
              </a:spcAft>
            </a:pPr>
            <a:r>
              <a:rPr lang="en-US" altLang="en-US" sz="2400" i="1"/>
              <a:t>Percent Complete Rule</a:t>
            </a:r>
          </a:p>
          <a:p>
            <a:pPr lvl="2"/>
            <a:r>
              <a:rPr lang="en-US" altLang="en-US"/>
              <a:t>Costs are periodically assigned to a baseline as units of work are completed over the duration of a work package.</a:t>
            </a:r>
          </a:p>
          <a:p>
            <a:pPr fontAlgn="base">
              <a:spcAft>
                <a:spcPct val="0"/>
              </a:spcAft>
            </a:pPr>
            <a:endParaRPr lang="en-US" altLang="en-US"/>
          </a:p>
        </p:txBody>
      </p:sp>
      <p:sp>
        <p:nvSpPr>
          <p:cNvPr id="3" name="Content Placeholder 2">
            <a:extLst>
              <a:ext uri="{FF2B5EF4-FFF2-40B4-BE49-F238E27FC236}">
                <a16:creationId xmlns:a16="http://schemas.microsoft.com/office/drawing/2014/main" id="{46273083-BB4E-FB9B-9129-FF1D6A55079F}"/>
              </a:ext>
            </a:extLst>
          </p:cNvPr>
          <p:cNvSpPr>
            <a:spLocks noGrp="1"/>
          </p:cNvSpPr>
          <p:nvPr>
            <p:ph sz="quarter" idx="10"/>
          </p:nvPr>
        </p:nvSpPr>
        <p:spPr/>
        <p:txBody>
          <a:bodyPr/>
          <a:lstStyle/>
          <a:p>
            <a:pPr>
              <a:buFont typeface="Arial" charset="0"/>
              <a:buNone/>
              <a:defRPr/>
            </a:pPr>
            <a:r>
              <a:rPr lang="en-US" dirty="0"/>
              <a:t>Development of Project Baselines</a:t>
            </a:r>
          </a:p>
          <a:p>
            <a:pPr>
              <a:buFont typeface="Arial" charset="0"/>
              <a:buNone/>
              <a:defRPr/>
            </a:pPr>
            <a:endParaRPr lang="en-US"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Content Placeholder 1">
            <a:extLst>
              <a:ext uri="{FF2B5EF4-FFF2-40B4-BE49-F238E27FC236}">
                <a16:creationId xmlns:a16="http://schemas.microsoft.com/office/drawing/2014/main" id="{16D5689E-C3F2-F6E3-FC0E-29C1321D0A51}"/>
              </a:ext>
            </a:extLst>
          </p:cNvPr>
          <p:cNvSpPr>
            <a:spLocks noGrp="1"/>
          </p:cNvSpPr>
          <p:nvPr>
            <p:ph idx="1"/>
          </p:nvPr>
        </p:nvSpPr>
        <p:spPr>
          <a:xfrm>
            <a:off x="304800" y="1493838"/>
            <a:ext cx="8229600" cy="4525962"/>
          </a:xfrm>
        </p:spPr>
        <p:txBody>
          <a:bodyPr/>
          <a:lstStyle/>
          <a:p>
            <a:pPr fontAlgn="base">
              <a:spcAft>
                <a:spcPct val="0"/>
              </a:spcAft>
            </a:pPr>
            <a:r>
              <a:rPr lang="en-US" altLang="en-US"/>
              <a:t>Comparing Earned Value</a:t>
            </a:r>
          </a:p>
          <a:p>
            <a:pPr lvl="1" fontAlgn="base">
              <a:spcAft>
                <a:spcPct val="0"/>
              </a:spcAft>
            </a:pPr>
            <a:r>
              <a:rPr lang="en-US" altLang="en-US" sz="2000"/>
              <a:t>With the expected schedule value.</a:t>
            </a:r>
          </a:p>
          <a:p>
            <a:pPr lvl="1" fontAlgn="base">
              <a:spcAft>
                <a:spcPct val="0"/>
              </a:spcAft>
            </a:pPr>
            <a:r>
              <a:rPr lang="en-US" altLang="en-US" sz="2000"/>
              <a:t>With the actual costs.</a:t>
            </a:r>
          </a:p>
          <a:p>
            <a:pPr fontAlgn="base">
              <a:spcAft>
                <a:spcPct val="0"/>
              </a:spcAft>
            </a:pPr>
            <a:r>
              <a:rPr lang="en-US" altLang="en-US"/>
              <a:t>Assessing Status of a Project</a:t>
            </a:r>
          </a:p>
          <a:p>
            <a:pPr lvl="1" fontAlgn="base">
              <a:spcAft>
                <a:spcPct val="0"/>
              </a:spcAft>
            </a:pPr>
            <a:r>
              <a:rPr lang="en-US" altLang="en-US" sz="2000"/>
              <a:t>Required data elements</a:t>
            </a:r>
          </a:p>
          <a:p>
            <a:pPr lvl="2" eaLnBrk="1" hangingPunct="1"/>
            <a:r>
              <a:rPr lang="en-US" altLang="en-US"/>
              <a:t>Budgeted cost of the work scheduled (PV)</a:t>
            </a:r>
          </a:p>
          <a:p>
            <a:pPr lvl="2" eaLnBrk="1" hangingPunct="1"/>
            <a:r>
              <a:rPr lang="en-US" altLang="en-US"/>
              <a:t>Budgeted cost of the work completed (EV)</a:t>
            </a:r>
          </a:p>
          <a:p>
            <a:pPr lvl="2" eaLnBrk="1" hangingPunct="1"/>
            <a:r>
              <a:rPr lang="en-US" altLang="en-US"/>
              <a:t>Actual cost of the work completed (AC)</a:t>
            </a:r>
          </a:p>
          <a:p>
            <a:pPr lvl="1" fontAlgn="base">
              <a:spcAft>
                <a:spcPct val="0"/>
              </a:spcAft>
            </a:pPr>
            <a:r>
              <a:rPr lang="en-US" altLang="en-US" sz="2000"/>
              <a:t>Calculate SV and CV</a:t>
            </a:r>
          </a:p>
          <a:p>
            <a:pPr lvl="2" eaLnBrk="1" hangingPunct="1"/>
            <a:r>
              <a:rPr lang="en-US" altLang="en-US"/>
              <a:t>A positive variance indicates a desirable condition, </a:t>
            </a:r>
            <a:br>
              <a:rPr lang="en-US" altLang="en-US"/>
            </a:br>
            <a:r>
              <a:rPr lang="en-US" altLang="en-US"/>
              <a:t>while a negative variance suggests problems or </a:t>
            </a:r>
            <a:br>
              <a:rPr lang="en-US" altLang="en-US"/>
            </a:br>
            <a:r>
              <a:rPr lang="en-US" altLang="en-US"/>
              <a:t>changes that have taken place.</a:t>
            </a:r>
          </a:p>
          <a:p>
            <a:pPr fontAlgn="base">
              <a:spcAft>
                <a:spcPct val="0"/>
              </a:spcAft>
            </a:pPr>
            <a:endParaRPr lang="en-US" altLang="en-US"/>
          </a:p>
        </p:txBody>
      </p:sp>
      <p:sp>
        <p:nvSpPr>
          <p:cNvPr id="3" name="Content Placeholder 2">
            <a:extLst>
              <a:ext uri="{FF2B5EF4-FFF2-40B4-BE49-F238E27FC236}">
                <a16:creationId xmlns:a16="http://schemas.microsoft.com/office/drawing/2014/main" id="{003A4EA7-55A4-0C4F-841A-4FDBE095D317}"/>
              </a:ext>
            </a:extLst>
          </p:cNvPr>
          <p:cNvSpPr>
            <a:spLocks noGrp="1"/>
          </p:cNvSpPr>
          <p:nvPr>
            <p:ph sz="quarter" idx="10"/>
          </p:nvPr>
        </p:nvSpPr>
        <p:spPr/>
        <p:txBody>
          <a:bodyPr/>
          <a:lstStyle/>
          <a:p>
            <a:pPr>
              <a:buFont typeface="Arial" charset="0"/>
              <a:buNone/>
              <a:defRPr/>
            </a:pPr>
            <a:r>
              <a:rPr lang="en-US" dirty="0"/>
              <a:t>Methods of Variance Analysis</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Content Placeholder 1">
            <a:extLst>
              <a:ext uri="{FF2B5EF4-FFF2-40B4-BE49-F238E27FC236}">
                <a16:creationId xmlns:a16="http://schemas.microsoft.com/office/drawing/2014/main" id="{3EB60455-33F2-AC1D-9EDC-6D9B27958497}"/>
              </a:ext>
            </a:extLst>
          </p:cNvPr>
          <p:cNvSpPr>
            <a:spLocks noGrp="1"/>
          </p:cNvSpPr>
          <p:nvPr>
            <p:ph idx="1"/>
          </p:nvPr>
        </p:nvSpPr>
        <p:spPr>
          <a:xfrm>
            <a:off x="304800" y="1493838"/>
            <a:ext cx="8229600" cy="4525962"/>
          </a:xfrm>
        </p:spPr>
        <p:txBody>
          <a:bodyPr/>
          <a:lstStyle/>
          <a:p>
            <a:pPr fontAlgn="base">
              <a:spcAft>
                <a:spcPct val="0"/>
              </a:spcAft>
              <a:buFont typeface="Arial" pitchFamily="34" charset="0"/>
              <a:buChar char="•"/>
            </a:pPr>
            <a:r>
              <a:rPr lang="en-US" altLang="en-US"/>
              <a:t>Cost variance tells us if the work accomplished costs more or less than was planned at any point over the life of the project.</a:t>
            </a:r>
          </a:p>
          <a:p>
            <a:pPr fontAlgn="base">
              <a:spcAft>
                <a:spcPct val="0"/>
              </a:spcAft>
              <a:buFont typeface="Arial" pitchFamily="34" charset="0"/>
              <a:buChar char="•"/>
            </a:pPr>
            <a:r>
              <a:rPr lang="en-US" altLang="en-US"/>
              <a:t>Schedule variance presents an overall assessment of </a:t>
            </a:r>
            <a:r>
              <a:rPr lang="en-US" altLang="en-US" i="1"/>
              <a:t>all work packages in the </a:t>
            </a:r>
            <a:r>
              <a:rPr lang="en-US" altLang="en-US"/>
              <a:t>project scheduled to date. </a:t>
            </a:r>
          </a:p>
          <a:p>
            <a:pPr fontAlgn="base">
              <a:spcAft>
                <a:spcPct val="0"/>
              </a:spcAft>
              <a:buFont typeface="Arial" pitchFamily="34" charset="0"/>
              <a:buChar char="•"/>
            </a:pPr>
            <a:r>
              <a:rPr lang="en-US" altLang="en-US"/>
              <a:t>Schedule variance measures progress in rupees rather</a:t>
            </a:r>
          </a:p>
          <a:p>
            <a:pPr fontAlgn="base">
              <a:spcAft>
                <a:spcPct val="0"/>
              </a:spcAft>
            </a:pPr>
            <a:r>
              <a:rPr lang="en-US" altLang="en-US"/>
              <a:t>    than time units.</a:t>
            </a:r>
          </a:p>
          <a:p>
            <a:pPr fontAlgn="base">
              <a:spcAft>
                <a:spcPct val="0"/>
              </a:spcAft>
              <a:buFont typeface="Arial" pitchFamily="34" charset="0"/>
              <a:buChar char="•"/>
            </a:pPr>
            <a:r>
              <a:rPr lang="en-US" altLang="en-US" i="1"/>
              <a:t>The only accurate method for determining the true time progress of the project is to compare the project network</a:t>
            </a:r>
          </a:p>
          <a:p>
            <a:pPr fontAlgn="base">
              <a:spcAft>
                <a:spcPct val="0"/>
              </a:spcAft>
            </a:pPr>
            <a:r>
              <a:rPr lang="en-US" altLang="en-US" i="1"/>
              <a:t>    schedule against the actual network schedule to measure if the project is on time.</a:t>
            </a:r>
            <a:endParaRPr lang="en-US" altLang="en-US"/>
          </a:p>
        </p:txBody>
      </p:sp>
      <p:sp>
        <p:nvSpPr>
          <p:cNvPr id="3" name="Content Placeholder 2">
            <a:extLst>
              <a:ext uri="{FF2B5EF4-FFF2-40B4-BE49-F238E27FC236}">
                <a16:creationId xmlns:a16="http://schemas.microsoft.com/office/drawing/2014/main" id="{D1324E1D-BB4D-5ADC-9A92-1A004DA2F90F}"/>
              </a:ext>
            </a:extLst>
          </p:cNvPr>
          <p:cNvSpPr>
            <a:spLocks noGrp="1"/>
          </p:cNvSpPr>
          <p:nvPr>
            <p:ph sz="quarter" idx="10"/>
          </p:nvPr>
        </p:nvSpPr>
        <p:spPr/>
        <p:txBody>
          <a:bodyPr/>
          <a:lstStyle/>
          <a:p>
            <a:pPr>
              <a:buFont typeface="Arial" charset="0"/>
              <a:buNone/>
              <a:defRPr/>
            </a:pPr>
            <a:r>
              <a:rPr lang="en-US" dirty="0"/>
              <a:t>Methods of Variance Analysis</a:t>
            </a:r>
          </a:p>
          <a:p>
            <a:pPr>
              <a:buFont typeface="Arial" charset="0"/>
              <a:buNone/>
              <a:defRPr/>
            </a:pPr>
            <a:endParaRPr 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329C0C4-F529-3195-1B95-E839AE9CA1AE}"/>
              </a:ext>
            </a:extLst>
          </p:cNvPr>
          <p:cNvSpPr>
            <a:spLocks noGrp="1"/>
          </p:cNvSpPr>
          <p:nvPr>
            <p:ph sz="quarter" idx="10"/>
          </p:nvPr>
        </p:nvSpPr>
        <p:spPr/>
        <p:txBody>
          <a:bodyPr/>
          <a:lstStyle/>
          <a:p>
            <a:pPr>
              <a:defRPr/>
            </a:pPr>
            <a:endParaRPr lang="en-IN"/>
          </a:p>
        </p:txBody>
      </p:sp>
      <mc:AlternateContent xmlns:mc="http://schemas.openxmlformats.org/markup-compatibility/2006">
        <mc:Choice xmlns:p14="http://schemas.microsoft.com/office/powerpoint/2010/main" Requires="p14">
          <p:contentPart p14:bwMode="auto" r:id="rId2">
            <p14:nvContentPartPr>
              <p14:cNvPr id="3" name="Ink 2">
                <a:extLst>
                  <a:ext uri="{FF2B5EF4-FFF2-40B4-BE49-F238E27FC236}">
                    <a16:creationId xmlns:a16="http://schemas.microsoft.com/office/drawing/2014/main" id="{47F6AECE-6503-96A3-4943-9F139ED048D2}"/>
                  </a:ext>
                </a:extLst>
              </p14:cNvPr>
              <p14:cNvContentPartPr/>
              <p14:nvPr/>
            </p14:nvContentPartPr>
            <p14:xfrm>
              <a:off x="1153080" y="849600"/>
              <a:ext cx="7611480" cy="5051520"/>
            </p14:xfrm>
          </p:contentPart>
        </mc:Choice>
        <mc:Fallback>
          <p:pic>
            <p:nvPicPr>
              <p:cNvPr id="3" name="Ink 2">
                <a:extLst>
                  <a:ext uri="{FF2B5EF4-FFF2-40B4-BE49-F238E27FC236}">
                    <a16:creationId xmlns:a16="http://schemas.microsoft.com/office/drawing/2014/main" id="{47F6AECE-6503-96A3-4943-9F139ED048D2}"/>
                  </a:ext>
                </a:extLst>
              </p:cNvPr>
              <p:cNvPicPr/>
              <p:nvPr/>
            </p:nvPicPr>
            <p:blipFill>
              <a:blip r:embed="rId3"/>
              <a:stretch>
                <a:fillRect/>
              </a:stretch>
            </p:blipFill>
            <p:spPr>
              <a:xfrm>
                <a:off x="1143720" y="840240"/>
                <a:ext cx="7630200" cy="507024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4" name="Ink 3">
                <a:extLst>
                  <a:ext uri="{FF2B5EF4-FFF2-40B4-BE49-F238E27FC236}">
                    <a16:creationId xmlns:a16="http://schemas.microsoft.com/office/drawing/2014/main" id="{F51B4503-8E84-6B10-DDB3-CBC4556E43A5}"/>
                  </a:ext>
                </a:extLst>
              </p14:cNvPr>
              <p14:cNvContentPartPr/>
              <p14:nvPr/>
            </p14:nvContentPartPr>
            <p14:xfrm>
              <a:off x="1302120" y="5577840"/>
              <a:ext cx="7301520" cy="842400"/>
            </p14:xfrm>
          </p:contentPart>
        </mc:Choice>
        <mc:Fallback>
          <p:pic>
            <p:nvPicPr>
              <p:cNvPr id="4" name="Ink 3">
                <a:extLst>
                  <a:ext uri="{FF2B5EF4-FFF2-40B4-BE49-F238E27FC236}">
                    <a16:creationId xmlns:a16="http://schemas.microsoft.com/office/drawing/2014/main" id="{F51B4503-8E84-6B10-DDB3-CBC4556E43A5}"/>
                  </a:ext>
                </a:extLst>
              </p:cNvPr>
              <p:cNvPicPr/>
              <p:nvPr/>
            </p:nvPicPr>
            <p:blipFill>
              <a:blip r:embed="rId5"/>
              <a:stretch>
                <a:fillRect/>
              </a:stretch>
            </p:blipFill>
            <p:spPr>
              <a:xfrm>
                <a:off x="1292760" y="5568480"/>
                <a:ext cx="7320240" cy="86112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5" name="Ink 4">
                <a:extLst>
                  <a:ext uri="{FF2B5EF4-FFF2-40B4-BE49-F238E27FC236}">
                    <a16:creationId xmlns:a16="http://schemas.microsoft.com/office/drawing/2014/main" id="{0E6D50A1-2F4C-59F4-DF01-90BF3E9D7C14}"/>
                  </a:ext>
                </a:extLst>
              </p14:cNvPr>
              <p14:cNvContentPartPr/>
              <p14:nvPr/>
            </p14:nvContentPartPr>
            <p14:xfrm>
              <a:off x="698760" y="3335040"/>
              <a:ext cx="4384440" cy="3056760"/>
            </p14:xfrm>
          </p:contentPart>
        </mc:Choice>
        <mc:Fallback>
          <p:pic>
            <p:nvPicPr>
              <p:cNvPr id="5" name="Ink 4">
                <a:extLst>
                  <a:ext uri="{FF2B5EF4-FFF2-40B4-BE49-F238E27FC236}">
                    <a16:creationId xmlns:a16="http://schemas.microsoft.com/office/drawing/2014/main" id="{0E6D50A1-2F4C-59F4-DF01-90BF3E9D7C14}"/>
                  </a:ext>
                </a:extLst>
              </p:cNvPr>
              <p:cNvPicPr/>
              <p:nvPr/>
            </p:nvPicPr>
            <p:blipFill>
              <a:blip r:embed="rId7"/>
              <a:stretch>
                <a:fillRect/>
              </a:stretch>
            </p:blipFill>
            <p:spPr>
              <a:xfrm>
                <a:off x="689400" y="3325680"/>
                <a:ext cx="4403160" cy="3075480"/>
              </a:xfrm>
              <a:prstGeom prst="rect">
                <a:avLst/>
              </a:prstGeom>
            </p:spPr>
          </p:pic>
        </mc:Fallback>
      </mc:AlternateContent>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475466B-1ADD-8032-2DEC-0AAD1BC4548B}"/>
              </a:ext>
            </a:extLst>
          </p:cNvPr>
          <p:cNvSpPr>
            <a:spLocks noGrp="1"/>
          </p:cNvSpPr>
          <p:nvPr>
            <p:ph sz="quarter" idx="10"/>
          </p:nvPr>
        </p:nvSpPr>
        <p:spPr/>
        <p:txBody>
          <a:bodyPr/>
          <a:lstStyle/>
          <a:p>
            <a:pPr>
              <a:buFont typeface="Arial" charset="0"/>
              <a:buNone/>
              <a:defRPr/>
            </a:pPr>
            <a:r>
              <a:rPr lang="en-US" dirty="0"/>
              <a:t>Methods of Variance Analysis</a:t>
            </a:r>
          </a:p>
          <a:p>
            <a:pPr>
              <a:buFont typeface="Arial" charset="0"/>
              <a:buNone/>
              <a:defRPr/>
            </a:pPr>
            <a:r>
              <a:rPr lang="en-US" dirty="0"/>
              <a:t>Cost / Schedule Graph</a:t>
            </a:r>
          </a:p>
          <a:p>
            <a:pPr>
              <a:buFont typeface="Arial" charset="0"/>
              <a:buNone/>
              <a:defRPr/>
            </a:pPr>
            <a:endParaRPr lang="en-US" dirty="0"/>
          </a:p>
        </p:txBody>
      </p:sp>
      <p:pic>
        <p:nvPicPr>
          <p:cNvPr id="43011" name="Picture 4" descr="D:\Desktop\ET ZC423\ET ZC423 - L10\SS\Cost-Schedule Graph.png">
            <a:extLst>
              <a:ext uri="{FF2B5EF4-FFF2-40B4-BE49-F238E27FC236}">
                <a16:creationId xmlns:a16="http://schemas.microsoft.com/office/drawing/2014/main" id="{8FFF9A13-67D2-3BB1-DF20-71E287E2D92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52400" y="1493838"/>
            <a:ext cx="8839200" cy="4983162"/>
          </a:xfrm>
          <a:noFill/>
        </p:spPr>
      </p:pic>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928FADF3-15CA-D46F-2D3F-27E387D7973E}"/>
                  </a:ext>
                </a:extLst>
              </p14:cNvPr>
              <p14:cNvContentPartPr/>
              <p14:nvPr/>
            </p14:nvContentPartPr>
            <p14:xfrm>
              <a:off x="1568520" y="867240"/>
              <a:ext cx="7306200" cy="4748760"/>
            </p14:xfrm>
          </p:contentPart>
        </mc:Choice>
        <mc:Fallback>
          <p:pic>
            <p:nvPicPr>
              <p:cNvPr id="2" name="Ink 1">
                <a:extLst>
                  <a:ext uri="{FF2B5EF4-FFF2-40B4-BE49-F238E27FC236}">
                    <a16:creationId xmlns:a16="http://schemas.microsoft.com/office/drawing/2014/main" id="{928FADF3-15CA-D46F-2D3F-27E387D7973E}"/>
                  </a:ext>
                </a:extLst>
              </p:cNvPr>
              <p:cNvPicPr/>
              <p:nvPr/>
            </p:nvPicPr>
            <p:blipFill>
              <a:blip r:embed="rId4"/>
              <a:stretch>
                <a:fillRect/>
              </a:stretch>
            </p:blipFill>
            <p:spPr>
              <a:xfrm>
                <a:off x="1559160" y="857880"/>
                <a:ext cx="7324920" cy="4767480"/>
              </a:xfrm>
              <a:prstGeom prst="rect">
                <a:avLst/>
              </a:prstGeom>
            </p:spPr>
          </p:pic>
        </mc:Fallback>
      </mc:AlternateContent>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Content Placeholder 1">
            <a:extLst>
              <a:ext uri="{FF2B5EF4-FFF2-40B4-BE49-F238E27FC236}">
                <a16:creationId xmlns:a16="http://schemas.microsoft.com/office/drawing/2014/main" id="{F5C03725-B1B3-238B-9C07-6DED8B9995AB}"/>
              </a:ext>
            </a:extLst>
          </p:cNvPr>
          <p:cNvSpPr>
            <a:spLocks noGrp="1"/>
          </p:cNvSpPr>
          <p:nvPr>
            <p:ph idx="1"/>
          </p:nvPr>
        </p:nvSpPr>
        <p:spPr>
          <a:xfrm>
            <a:off x="304800" y="1493838"/>
            <a:ext cx="8229600" cy="4525962"/>
          </a:xfrm>
        </p:spPr>
        <p:txBody>
          <a:bodyPr/>
          <a:lstStyle/>
          <a:p>
            <a:pPr fontAlgn="base">
              <a:spcAft>
                <a:spcPct val="0"/>
              </a:spcAft>
            </a:pPr>
            <a:r>
              <a:rPr lang="en-US" altLang="en-US"/>
              <a:t>A Hypothetical Example</a:t>
            </a:r>
          </a:p>
          <a:p>
            <a:pPr fontAlgn="base">
              <a:spcAft>
                <a:spcPct val="0"/>
              </a:spcAft>
            </a:pPr>
            <a:r>
              <a:rPr lang="en-US" altLang="en-US" sz="2800"/>
              <a:t>Information</a:t>
            </a:r>
            <a:r>
              <a:rPr lang="en-US" altLang="en-US"/>
              <a:t>:</a:t>
            </a:r>
          </a:p>
          <a:p>
            <a:pPr fontAlgn="base">
              <a:spcAft>
                <a:spcPct val="0"/>
              </a:spcAft>
            </a:pPr>
            <a:r>
              <a:rPr lang="en-US" altLang="en-US" sz="2000"/>
              <a:t>Figure 13.6 (Work Breakdown Structure with Cost Accounts) depicts a simple work breakdown structure (WBS/OBS) for the Digital Camera example. There are six deliverables (Design Specifications, Shell &amp; Power, Memory/Software, Zoom System, Assemble, and Test), and five responsible departments (Design, Shell, Storage, Zoom, and Assembly). </a:t>
            </a:r>
          </a:p>
          <a:p>
            <a:pPr fontAlgn="base">
              <a:spcAft>
                <a:spcPct val="0"/>
              </a:spcAft>
            </a:pPr>
            <a:r>
              <a:rPr lang="en-US" altLang="en-US" sz="2000"/>
              <a:t>The total for all the cost accounts (CA) is $320,000, which represents the total project cost. </a:t>
            </a:r>
          </a:p>
          <a:p>
            <a:pPr fontAlgn="base">
              <a:spcAft>
                <a:spcPct val="0"/>
              </a:spcAft>
            </a:pPr>
            <a:r>
              <a:rPr lang="en-US" altLang="en-US" sz="2000"/>
              <a:t>Figure 13.7, derived from the WBS, presents a planning Gantt chart for the Digital Camera project. The planned project duration is 11 time units. </a:t>
            </a:r>
          </a:p>
          <a:p>
            <a:pPr fontAlgn="base">
              <a:spcAft>
                <a:spcPct val="0"/>
              </a:spcAft>
            </a:pPr>
            <a:endParaRPr lang="en-US" altLang="en-US"/>
          </a:p>
        </p:txBody>
      </p:sp>
      <p:sp>
        <p:nvSpPr>
          <p:cNvPr id="3" name="Content Placeholder 2">
            <a:extLst>
              <a:ext uri="{FF2B5EF4-FFF2-40B4-BE49-F238E27FC236}">
                <a16:creationId xmlns:a16="http://schemas.microsoft.com/office/drawing/2014/main" id="{F9F2683C-66B8-261B-BE8A-150B76C806A2}"/>
              </a:ext>
            </a:extLst>
          </p:cNvPr>
          <p:cNvSpPr>
            <a:spLocks noGrp="1"/>
          </p:cNvSpPr>
          <p:nvPr>
            <p:ph sz="quarter" idx="10"/>
          </p:nvPr>
        </p:nvSpPr>
        <p:spPr/>
        <p:txBody>
          <a:bodyPr/>
          <a:lstStyle/>
          <a:p>
            <a:pPr>
              <a:buFont typeface="Arial" charset="0"/>
              <a:buNone/>
              <a:defRPr/>
            </a:pPr>
            <a:r>
              <a:rPr lang="en-US" dirty="0">
                <a:latin typeface="Arial" charset="0"/>
                <a:cs typeface="Arial" charset="0"/>
              </a:rPr>
              <a:t>DEVELOPING A STATUS REPORT</a:t>
            </a:r>
          </a:p>
          <a:p>
            <a:pPr>
              <a:buFont typeface="Arial" charset="0"/>
              <a:buNone/>
              <a:defRPr/>
            </a:pPr>
            <a:endParaRPr lang="en-US"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8EB36BF-A755-E2BE-1CBD-DC677AB21AC2}"/>
              </a:ext>
            </a:extLst>
          </p:cNvPr>
          <p:cNvSpPr>
            <a:spLocks noGrp="1"/>
          </p:cNvSpPr>
          <p:nvPr>
            <p:ph sz="quarter" idx="10"/>
          </p:nvPr>
        </p:nvSpPr>
        <p:spPr/>
        <p:txBody>
          <a:bodyPr/>
          <a:lstStyle/>
          <a:p>
            <a:pPr>
              <a:buFont typeface="Arial" charset="0"/>
              <a:buNone/>
              <a:defRPr/>
            </a:pPr>
            <a:r>
              <a:rPr lang="en-US" dirty="0"/>
              <a:t>Baseline Development</a:t>
            </a:r>
          </a:p>
        </p:txBody>
      </p:sp>
      <p:pic>
        <p:nvPicPr>
          <p:cNvPr id="45059" name="Picture 6" descr="D:\Desktop\ET ZC423\ET ZC423 - L10\SS\Fig 13.6.png">
            <a:extLst>
              <a:ext uri="{FF2B5EF4-FFF2-40B4-BE49-F238E27FC236}">
                <a16:creationId xmlns:a16="http://schemas.microsoft.com/office/drawing/2014/main" id="{A1AD086C-862C-8139-5669-BDECCD95675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395288" y="1371600"/>
            <a:ext cx="8748712" cy="5105400"/>
          </a:xfrm>
          <a:noFill/>
        </p:spPr>
      </p:pic>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9A48C82B-62D2-A5D8-A173-2651EBFE8797}"/>
                  </a:ext>
                </a:extLst>
              </p14:cNvPr>
              <p14:cNvContentPartPr/>
              <p14:nvPr/>
            </p14:nvContentPartPr>
            <p14:xfrm>
              <a:off x="3394800" y="2049120"/>
              <a:ext cx="5033160" cy="3249360"/>
            </p14:xfrm>
          </p:contentPart>
        </mc:Choice>
        <mc:Fallback>
          <p:pic>
            <p:nvPicPr>
              <p:cNvPr id="2" name="Ink 1">
                <a:extLst>
                  <a:ext uri="{FF2B5EF4-FFF2-40B4-BE49-F238E27FC236}">
                    <a16:creationId xmlns:a16="http://schemas.microsoft.com/office/drawing/2014/main" id="{9A48C82B-62D2-A5D8-A173-2651EBFE8797}"/>
                  </a:ext>
                </a:extLst>
              </p:cNvPr>
              <p:cNvPicPr/>
              <p:nvPr/>
            </p:nvPicPr>
            <p:blipFill>
              <a:blip r:embed="rId4"/>
              <a:stretch>
                <a:fillRect/>
              </a:stretch>
            </p:blipFill>
            <p:spPr>
              <a:xfrm>
                <a:off x="3385440" y="2039760"/>
                <a:ext cx="5051880" cy="3268080"/>
              </a:xfrm>
              <a:prstGeom prst="rect">
                <a:avLst/>
              </a:prstGeom>
            </p:spPr>
          </p:pic>
        </mc:Fallback>
      </mc:AlternateContent>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9235D18-B7B5-7F65-EED3-F67D03D6B160}"/>
              </a:ext>
            </a:extLst>
          </p:cNvPr>
          <p:cNvSpPr>
            <a:spLocks noGrp="1"/>
          </p:cNvSpPr>
          <p:nvPr>
            <p:ph sz="quarter" idx="10"/>
          </p:nvPr>
        </p:nvSpPr>
        <p:spPr/>
        <p:txBody>
          <a:bodyPr/>
          <a:lstStyle/>
          <a:p>
            <a:pPr>
              <a:buFont typeface="Arial" charset="0"/>
              <a:buNone/>
              <a:defRPr/>
            </a:pPr>
            <a:r>
              <a:rPr lang="en-US" dirty="0"/>
              <a:t>Fig 13.7 Project Baseline Gantt Chart</a:t>
            </a:r>
          </a:p>
        </p:txBody>
      </p:sp>
      <p:pic>
        <p:nvPicPr>
          <p:cNvPr id="46083" name="Picture 5" descr="D:\Desktop\ET ZC423\ET ZC423 - L10\SS\Fig 13.7..png">
            <a:extLst>
              <a:ext uri="{FF2B5EF4-FFF2-40B4-BE49-F238E27FC236}">
                <a16:creationId xmlns:a16="http://schemas.microsoft.com/office/drawing/2014/main" id="{CC9EE8B8-DEB0-EACA-C16A-9D464335A27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0" y="1447800"/>
            <a:ext cx="8748713" cy="4906963"/>
          </a:xfrm>
          <a:noFill/>
        </p:spPr>
      </p:pic>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306BA011-011D-70BE-3781-440710DFC6DD}"/>
                  </a:ext>
                </a:extLst>
              </p14:cNvPr>
              <p14:cNvContentPartPr/>
              <p14:nvPr/>
            </p14:nvContentPartPr>
            <p14:xfrm>
              <a:off x="3334680" y="2851920"/>
              <a:ext cx="2751840" cy="1344240"/>
            </p14:xfrm>
          </p:contentPart>
        </mc:Choice>
        <mc:Fallback>
          <p:pic>
            <p:nvPicPr>
              <p:cNvPr id="2" name="Ink 1">
                <a:extLst>
                  <a:ext uri="{FF2B5EF4-FFF2-40B4-BE49-F238E27FC236}">
                    <a16:creationId xmlns:a16="http://schemas.microsoft.com/office/drawing/2014/main" id="{306BA011-011D-70BE-3781-440710DFC6DD}"/>
                  </a:ext>
                </a:extLst>
              </p:cNvPr>
              <p:cNvPicPr/>
              <p:nvPr/>
            </p:nvPicPr>
            <p:blipFill>
              <a:blip r:embed="rId4"/>
              <a:stretch>
                <a:fillRect/>
              </a:stretch>
            </p:blipFill>
            <p:spPr>
              <a:xfrm>
                <a:off x="3325320" y="2842560"/>
                <a:ext cx="2770560" cy="1362960"/>
              </a:xfrm>
              <a:prstGeom prst="rect">
                <a:avLst/>
              </a:prstGeom>
            </p:spPr>
          </p:pic>
        </mc:Fallback>
      </mc:AlternateContent>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63BF85C-2BD9-4660-8924-DD4E28EC35C0}"/>
              </a:ext>
            </a:extLst>
          </p:cNvPr>
          <p:cNvSpPr>
            <a:spLocks noGrp="1"/>
          </p:cNvSpPr>
          <p:nvPr>
            <p:ph sz="quarter" idx="10"/>
          </p:nvPr>
        </p:nvSpPr>
        <p:spPr/>
        <p:txBody>
          <a:bodyPr/>
          <a:lstStyle/>
          <a:p>
            <a:pPr>
              <a:buFont typeface="Arial" charset="0"/>
              <a:buNone/>
              <a:defRPr/>
            </a:pPr>
            <a:r>
              <a:rPr lang="en-US" dirty="0"/>
              <a:t>Project Baseline Budget</a:t>
            </a:r>
          </a:p>
        </p:txBody>
      </p:sp>
      <p:pic>
        <p:nvPicPr>
          <p:cNvPr id="47107" name="Picture 4" descr="D:\Desktop\ET ZC423\ET ZC423 - L10\SS\Fig 13.8 Project Baseline Budget.png">
            <a:extLst>
              <a:ext uri="{FF2B5EF4-FFF2-40B4-BE49-F238E27FC236}">
                <a16:creationId xmlns:a16="http://schemas.microsoft.com/office/drawing/2014/main" id="{0ECA7633-F59C-6FDB-85F7-79C0A435687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395288" y="1371600"/>
            <a:ext cx="8748712" cy="5181600"/>
          </a:xfrm>
          <a:noFill/>
        </p:spPr>
      </p:pic>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3FB48D89-4108-BB24-7E47-850884F266B5}"/>
                  </a:ext>
                </a:extLst>
              </p14:cNvPr>
              <p14:cNvContentPartPr/>
              <p14:nvPr/>
            </p14:nvContentPartPr>
            <p14:xfrm>
              <a:off x="2115360" y="842760"/>
              <a:ext cx="6891120" cy="5023440"/>
            </p14:xfrm>
          </p:contentPart>
        </mc:Choice>
        <mc:Fallback>
          <p:pic>
            <p:nvPicPr>
              <p:cNvPr id="2" name="Ink 1">
                <a:extLst>
                  <a:ext uri="{FF2B5EF4-FFF2-40B4-BE49-F238E27FC236}">
                    <a16:creationId xmlns:a16="http://schemas.microsoft.com/office/drawing/2014/main" id="{3FB48D89-4108-BB24-7E47-850884F266B5}"/>
                  </a:ext>
                </a:extLst>
              </p:cNvPr>
              <p:cNvPicPr/>
              <p:nvPr/>
            </p:nvPicPr>
            <p:blipFill>
              <a:blip r:embed="rId4"/>
              <a:stretch>
                <a:fillRect/>
              </a:stretch>
            </p:blipFill>
            <p:spPr>
              <a:xfrm>
                <a:off x="2106000" y="833400"/>
                <a:ext cx="6909840" cy="5042160"/>
              </a:xfrm>
              <a:prstGeom prst="rect">
                <a:avLst/>
              </a:prstGeom>
            </p:spPr>
          </p:pic>
        </mc:Fallback>
      </mc:AlternateContent>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Content Placeholder 1">
            <a:extLst>
              <a:ext uri="{FF2B5EF4-FFF2-40B4-BE49-F238E27FC236}">
                <a16:creationId xmlns:a16="http://schemas.microsoft.com/office/drawing/2014/main" id="{072B31B5-0EEF-D146-915D-BE02D6304B1A}"/>
              </a:ext>
            </a:extLst>
          </p:cNvPr>
          <p:cNvSpPr>
            <a:spLocks noGrp="1"/>
          </p:cNvSpPr>
          <p:nvPr>
            <p:ph idx="1"/>
          </p:nvPr>
        </p:nvSpPr>
        <p:spPr>
          <a:xfrm>
            <a:off x="304800" y="1493838"/>
            <a:ext cx="8229600" cy="4525962"/>
          </a:xfrm>
        </p:spPr>
        <p:txBody>
          <a:bodyPr/>
          <a:lstStyle/>
          <a:p>
            <a:pPr fontAlgn="base">
              <a:spcAft>
                <a:spcPct val="0"/>
              </a:spcAft>
              <a:buFont typeface="Arial" pitchFamily="34" charset="0"/>
              <a:buChar char="•"/>
            </a:pPr>
            <a:r>
              <a:rPr lang="en-US" altLang="en-US" sz="2800"/>
              <a:t>The status report uses earned value to measure schedule and cost performance.</a:t>
            </a:r>
          </a:p>
          <a:p>
            <a:pPr fontAlgn="base">
              <a:spcAft>
                <a:spcPct val="0"/>
              </a:spcAft>
              <a:buFont typeface="Arial" pitchFamily="34" charset="0"/>
              <a:buChar char="•"/>
            </a:pPr>
            <a:r>
              <a:rPr lang="en-US" altLang="en-US" sz="2800"/>
              <a:t>We will only use the percent complete rule to measure progress.</a:t>
            </a:r>
          </a:p>
          <a:p>
            <a:pPr fontAlgn="base">
              <a:spcAft>
                <a:spcPct val="0"/>
              </a:spcAft>
              <a:buFont typeface="Arial" pitchFamily="34" charset="0"/>
              <a:buChar char="•"/>
            </a:pPr>
            <a:r>
              <a:rPr lang="en-US" altLang="en-US" sz="2800"/>
              <a:t>Each period percent complete and actual cost were gathered for each task from staff in the field.</a:t>
            </a:r>
          </a:p>
          <a:p>
            <a:pPr fontAlgn="base">
              <a:spcAft>
                <a:spcPct val="0"/>
              </a:spcAft>
              <a:buFont typeface="Arial" pitchFamily="34" charset="0"/>
              <a:buChar char="•"/>
            </a:pPr>
            <a:r>
              <a:rPr lang="en-US" altLang="en-US" sz="2800"/>
              <a:t>The schedule and cost variance are computed for each task and the project to date.</a:t>
            </a:r>
          </a:p>
          <a:p>
            <a:pPr fontAlgn="base">
              <a:spcAft>
                <a:spcPct val="0"/>
              </a:spcAft>
              <a:buFont typeface="Arial" pitchFamily="34" charset="0"/>
              <a:buChar char="•"/>
            </a:pPr>
            <a:r>
              <a:rPr lang="en-US" altLang="en-US" sz="2800"/>
              <a:t>Table 13.2 presents the status reports for periods 1 through 7.</a:t>
            </a:r>
          </a:p>
        </p:txBody>
      </p:sp>
      <p:sp>
        <p:nvSpPr>
          <p:cNvPr id="3" name="Content Placeholder 2">
            <a:extLst>
              <a:ext uri="{FF2B5EF4-FFF2-40B4-BE49-F238E27FC236}">
                <a16:creationId xmlns:a16="http://schemas.microsoft.com/office/drawing/2014/main" id="{5CE8152E-1128-F710-2B4D-61F52B93F508}"/>
              </a:ext>
            </a:extLst>
          </p:cNvPr>
          <p:cNvSpPr>
            <a:spLocks noGrp="1"/>
          </p:cNvSpPr>
          <p:nvPr>
            <p:ph sz="quarter" idx="10"/>
          </p:nvPr>
        </p:nvSpPr>
        <p:spPr/>
        <p:txBody>
          <a:bodyPr/>
          <a:lstStyle/>
          <a:p>
            <a:pPr>
              <a:buFont typeface="Arial" charset="0"/>
              <a:buNone/>
              <a:defRPr/>
            </a:pPr>
            <a:r>
              <a:rPr lang="en-US" dirty="0"/>
              <a:t>Development of the Status Report</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A044E80-E50A-5F52-EFD8-3037C5052576}"/>
              </a:ext>
            </a:extLst>
          </p:cNvPr>
          <p:cNvSpPr>
            <a:spLocks noGrp="1"/>
          </p:cNvSpPr>
          <p:nvPr>
            <p:ph sz="quarter" idx="10"/>
          </p:nvPr>
        </p:nvSpPr>
        <p:spPr/>
        <p:txBody>
          <a:bodyPr/>
          <a:lstStyle/>
          <a:p>
            <a:pPr>
              <a:buFont typeface="Arial" charset="0"/>
              <a:buNone/>
              <a:defRPr/>
            </a:pPr>
            <a:r>
              <a:rPr lang="en-US" dirty="0"/>
              <a:t>Status Reports Periods 1-7</a:t>
            </a:r>
          </a:p>
        </p:txBody>
      </p:sp>
      <p:pic>
        <p:nvPicPr>
          <p:cNvPr id="49155" name="Picture 4" descr="D:\Desktop\ET ZC423\ET ZC423 - L10\SS\Table 13.2-1.png">
            <a:extLst>
              <a:ext uri="{FF2B5EF4-FFF2-40B4-BE49-F238E27FC236}">
                <a16:creationId xmlns:a16="http://schemas.microsoft.com/office/drawing/2014/main" id="{36FDBB5F-DECA-41C0-E010-896EB9E5E2C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395288" y="1371600"/>
            <a:ext cx="8748712" cy="5105400"/>
          </a:xfrm>
          <a:noFill/>
        </p:spPr>
      </p:pic>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8A3EA085-F4B0-6F2E-9540-BEB17720840E}"/>
                  </a:ext>
                </a:extLst>
              </p14:cNvPr>
              <p14:cNvContentPartPr/>
              <p14:nvPr/>
            </p14:nvContentPartPr>
            <p14:xfrm>
              <a:off x="2205360" y="2538000"/>
              <a:ext cx="6325560" cy="3391560"/>
            </p14:xfrm>
          </p:contentPart>
        </mc:Choice>
        <mc:Fallback>
          <p:pic>
            <p:nvPicPr>
              <p:cNvPr id="2" name="Ink 1">
                <a:extLst>
                  <a:ext uri="{FF2B5EF4-FFF2-40B4-BE49-F238E27FC236}">
                    <a16:creationId xmlns:a16="http://schemas.microsoft.com/office/drawing/2014/main" id="{8A3EA085-F4B0-6F2E-9540-BEB17720840E}"/>
                  </a:ext>
                </a:extLst>
              </p:cNvPr>
              <p:cNvPicPr/>
              <p:nvPr/>
            </p:nvPicPr>
            <p:blipFill>
              <a:blip r:embed="rId4"/>
              <a:stretch>
                <a:fillRect/>
              </a:stretch>
            </p:blipFill>
            <p:spPr>
              <a:xfrm>
                <a:off x="2196000" y="2528640"/>
                <a:ext cx="6344280" cy="3410280"/>
              </a:xfrm>
              <a:prstGeom prst="rect">
                <a:avLst/>
              </a:prstGeom>
            </p:spPr>
          </p:pic>
        </mc:Fallback>
      </mc:AlternateContent>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54890AE-DDCF-FCD4-3C76-9D4D31864FEF}"/>
              </a:ext>
            </a:extLst>
          </p:cNvPr>
          <p:cNvSpPr>
            <a:spLocks noGrp="1"/>
          </p:cNvSpPr>
          <p:nvPr>
            <p:ph sz="quarter" idx="10"/>
          </p:nvPr>
        </p:nvSpPr>
        <p:spPr/>
        <p:txBody>
          <a:bodyPr/>
          <a:lstStyle/>
          <a:p>
            <a:pPr>
              <a:buFont typeface="Arial" charset="0"/>
              <a:buNone/>
              <a:defRPr/>
            </a:pPr>
            <a:r>
              <a:rPr lang="en-US" dirty="0"/>
              <a:t>Table 13.2</a:t>
            </a:r>
          </a:p>
        </p:txBody>
      </p:sp>
      <p:pic>
        <p:nvPicPr>
          <p:cNvPr id="50179" name="Picture 5" descr="D:\Desktop\ET ZC423\ET ZC423 - L10\SS\Table 13.2-2.png">
            <a:extLst>
              <a:ext uri="{FF2B5EF4-FFF2-40B4-BE49-F238E27FC236}">
                <a16:creationId xmlns:a16="http://schemas.microsoft.com/office/drawing/2014/main" id="{BBEC7964-63E5-0C55-F675-8D992DC1C99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395288" y="1493838"/>
            <a:ext cx="8748712" cy="4983162"/>
          </a:xfrm>
          <a:noFill/>
        </p:spPr>
      </p:pic>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0C96D733-8EF3-2C77-68CC-44E3894B3C69}"/>
                  </a:ext>
                </a:extLst>
              </p14:cNvPr>
              <p14:cNvContentPartPr/>
              <p14:nvPr/>
            </p14:nvContentPartPr>
            <p14:xfrm>
              <a:off x="2253240" y="2486160"/>
              <a:ext cx="6777360" cy="3503160"/>
            </p14:xfrm>
          </p:contentPart>
        </mc:Choice>
        <mc:Fallback>
          <p:pic>
            <p:nvPicPr>
              <p:cNvPr id="2" name="Ink 1">
                <a:extLst>
                  <a:ext uri="{FF2B5EF4-FFF2-40B4-BE49-F238E27FC236}">
                    <a16:creationId xmlns:a16="http://schemas.microsoft.com/office/drawing/2014/main" id="{0C96D733-8EF3-2C77-68CC-44E3894B3C69}"/>
                  </a:ext>
                </a:extLst>
              </p:cNvPr>
              <p:cNvPicPr/>
              <p:nvPr/>
            </p:nvPicPr>
            <p:blipFill>
              <a:blip r:embed="rId4"/>
              <a:stretch>
                <a:fillRect/>
              </a:stretch>
            </p:blipFill>
            <p:spPr>
              <a:xfrm>
                <a:off x="2243880" y="2476800"/>
                <a:ext cx="6796080" cy="3521880"/>
              </a:xfrm>
              <a:prstGeom prst="rect">
                <a:avLst/>
              </a:prstGeom>
            </p:spPr>
          </p:pic>
        </mc:Fallback>
      </mc:AlternateContent>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2435F2C-E057-D549-9B94-42ABB3B6053D}"/>
              </a:ext>
            </a:extLst>
          </p:cNvPr>
          <p:cNvSpPr>
            <a:spLocks noGrp="1"/>
          </p:cNvSpPr>
          <p:nvPr>
            <p:ph sz="quarter" idx="10"/>
          </p:nvPr>
        </p:nvSpPr>
        <p:spPr/>
        <p:txBody>
          <a:bodyPr/>
          <a:lstStyle/>
          <a:p>
            <a:pPr>
              <a:buFont typeface="Arial" charset="0"/>
              <a:buNone/>
              <a:defRPr/>
            </a:pPr>
            <a:r>
              <a:rPr lang="en-US" dirty="0"/>
              <a:t>Table 13.2</a:t>
            </a:r>
          </a:p>
        </p:txBody>
      </p:sp>
      <p:pic>
        <p:nvPicPr>
          <p:cNvPr id="51203" name="Picture 4" descr="D:\Desktop\ET ZC423\ET ZC423 - L10\SS\Table 13.2-3.png">
            <a:extLst>
              <a:ext uri="{FF2B5EF4-FFF2-40B4-BE49-F238E27FC236}">
                <a16:creationId xmlns:a16="http://schemas.microsoft.com/office/drawing/2014/main" id="{41CE253A-2A76-16D4-D66E-33B624E78A1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395288" y="1493838"/>
            <a:ext cx="8520112" cy="4983162"/>
          </a:xfrm>
          <a:noFill/>
        </p:spPr>
      </p:pic>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8C8CE86B-780B-0314-0D6D-0C4307E0DF60}"/>
                  </a:ext>
                </a:extLst>
              </p14:cNvPr>
              <p14:cNvContentPartPr/>
              <p14:nvPr/>
            </p14:nvContentPartPr>
            <p14:xfrm>
              <a:off x="2263320" y="397800"/>
              <a:ext cx="6370200" cy="5678280"/>
            </p14:xfrm>
          </p:contentPart>
        </mc:Choice>
        <mc:Fallback>
          <p:pic>
            <p:nvPicPr>
              <p:cNvPr id="2" name="Ink 1">
                <a:extLst>
                  <a:ext uri="{FF2B5EF4-FFF2-40B4-BE49-F238E27FC236}">
                    <a16:creationId xmlns:a16="http://schemas.microsoft.com/office/drawing/2014/main" id="{8C8CE86B-780B-0314-0D6D-0C4307E0DF60}"/>
                  </a:ext>
                </a:extLst>
              </p:cNvPr>
              <p:cNvPicPr/>
              <p:nvPr/>
            </p:nvPicPr>
            <p:blipFill>
              <a:blip r:embed="rId4"/>
              <a:stretch>
                <a:fillRect/>
              </a:stretch>
            </p:blipFill>
            <p:spPr>
              <a:xfrm>
                <a:off x="2253960" y="388440"/>
                <a:ext cx="6388920" cy="5697000"/>
              </a:xfrm>
              <a:prstGeom prst="rect">
                <a:avLst/>
              </a:prstGeom>
            </p:spPr>
          </p:pic>
        </mc:Fallback>
      </mc:AlternateContent>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0E66A14-1278-1B61-002D-A871B5DAABC8}"/>
              </a:ext>
            </a:extLst>
          </p:cNvPr>
          <p:cNvSpPr>
            <a:spLocks noGrp="1"/>
          </p:cNvSpPr>
          <p:nvPr>
            <p:ph sz="quarter" idx="10"/>
          </p:nvPr>
        </p:nvSpPr>
        <p:spPr/>
        <p:txBody>
          <a:bodyPr/>
          <a:lstStyle/>
          <a:p>
            <a:pPr>
              <a:buFont typeface="Arial" charset="0"/>
              <a:buNone/>
              <a:defRPr/>
            </a:pPr>
            <a:r>
              <a:rPr lang="en-US" dirty="0"/>
              <a:t>Graph</a:t>
            </a:r>
          </a:p>
        </p:txBody>
      </p:sp>
      <p:pic>
        <p:nvPicPr>
          <p:cNvPr id="52227" name="Picture 4" descr="D:\Desktop\ET ZC423\ET ZC423 - L10\SS\Graph.png">
            <a:extLst>
              <a:ext uri="{FF2B5EF4-FFF2-40B4-BE49-F238E27FC236}">
                <a16:creationId xmlns:a16="http://schemas.microsoft.com/office/drawing/2014/main" id="{7BEE4EA1-6116-AD0F-7BCB-220D1620C4BD}"/>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395288" y="1493838"/>
            <a:ext cx="8596312" cy="4983162"/>
          </a:xfrm>
          <a:noFill/>
        </p:spPr>
      </p:pic>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C94835A6-BB32-6772-3F78-12A93D9ACF8B}"/>
                  </a:ext>
                </a:extLst>
              </p14:cNvPr>
              <p14:cNvContentPartPr/>
              <p14:nvPr/>
            </p14:nvContentPartPr>
            <p14:xfrm>
              <a:off x="3919320" y="2846160"/>
              <a:ext cx="3875760" cy="2122920"/>
            </p14:xfrm>
          </p:contentPart>
        </mc:Choice>
        <mc:Fallback>
          <p:pic>
            <p:nvPicPr>
              <p:cNvPr id="2" name="Ink 1">
                <a:extLst>
                  <a:ext uri="{FF2B5EF4-FFF2-40B4-BE49-F238E27FC236}">
                    <a16:creationId xmlns:a16="http://schemas.microsoft.com/office/drawing/2014/main" id="{C94835A6-BB32-6772-3F78-12A93D9ACF8B}"/>
                  </a:ext>
                </a:extLst>
              </p:cNvPr>
              <p:cNvPicPr/>
              <p:nvPr/>
            </p:nvPicPr>
            <p:blipFill>
              <a:blip r:embed="rId4"/>
              <a:stretch>
                <a:fillRect/>
              </a:stretch>
            </p:blipFill>
            <p:spPr>
              <a:xfrm>
                <a:off x="3909960" y="2836800"/>
                <a:ext cx="3894480" cy="2141640"/>
              </a:xfrm>
              <a:prstGeom prst="rect">
                <a:avLst/>
              </a:prstGeom>
            </p:spPr>
          </p:pic>
        </mc:Fallback>
      </mc:AlternateContent>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57F0D3E-320C-B8BD-CAF4-94DACC65BD6A}"/>
              </a:ext>
            </a:extLst>
          </p:cNvPr>
          <p:cNvSpPr>
            <a:spLocks noGrp="1"/>
          </p:cNvSpPr>
          <p:nvPr>
            <p:ph sz="quarter" idx="10"/>
          </p:nvPr>
        </p:nvSpPr>
        <p:spPr/>
        <p:txBody>
          <a:bodyPr/>
          <a:lstStyle/>
          <a:p>
            <a:pPr>
              <a:defRPr/>
            </a:pPr>
            <a:endParaRPr lang="en-IN"/>
          </a:p>
        </p:txBody>
      </p:sp>
      <mc:AlternateContent xmlns:mc="http://schemas.openxmlformats.org/markup-compatibility/2006">
        <mc:Choice xmlns:p14="http://schemas.microsoft.com/office/powerpoint/2010/main" Requires="p14">
          <p:contentPart p14:bwMode="auto" r:id="rId2">
            <p14:nvContentPartPr>
              <p14:cNvPr id="3" name="Ink 2">
                <a:extLst>
                  <a:ext uri="{FF2B5EF4-FFF2-40B4-BE49-F238E27FC236}">
                    <a16:creationId xmlns:a16="http://schemas.microsoft.com/office/drawing/2014/main" id="{8B5D57DB-BACD-883F-32C2-91AE3A4BB382}"/>
                  </a:ext>
                </a:extLst>
              </p14:cNvPr>
              <p14:cNvContentPartPr/>
              <p14:nvPr/>
            </p14:nvContentPartPr>
            <p14:xfrm>
              <a:off x="1021320" y="1479600"/>
              <a:ext cx="7446600" cy="5052600"/>
            </p14:xfrm>
          </p:contentPart>
        </mc:Choice>
        <mc:Fallback>
          <p:pic>
            <p:nvPicPr>
              <p:cNvPr id="3" name="Ink 2">
                <a:extLst>
                  <a:ext uri="{FF2B5EF4-FFF2-40B4-BE49-F238E27FC236}">
                    <a16:creationId xmlns:a16="http://schemas.microsoft.com/office/drawing/2014/main" id="{8B5D57DB-BACD-883F-32C2-91AE3A4BB382}"/>
                  </a:ext>
                </a:extLst>
              </p:cNvPr>
              <p:cNvPicPr/>
              <p:nvPr/>
            </p:nvPicPr>
            <p:blipFill>
              <a:blip r:embed="rId3"/>
              <a:stretch>
                <a:fillRect/>
              </a:stretch>
            </p:blipFill>
            <p:spPr>
              <a:xfrm>
                <a:off x="1011960" y="1470240"/>
                <a:ext cx="7465320" cy="507132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4" name="Ink 3">
                <a:extLst>
                  <a:ext uri="{FF2B5EF4-FFF2-40B4-BE49-F238E27FC236}">
                    <a16:creationId xmlns:a16="http://schemas.microsoft.com/office/drawing/2014/main" id="{CD9363D5-6873-25FA-2E75-349148F5C524}"/>
                  </a:ext>
                </a:extLst>
              </p14:cNvPr>
              <p14:cNvContentPartPr/>
              <p14:nvPr/>
            </p14:nvContentPartPr>
            <p14:xfrm>
              <a:off x="717120" y="1774080"/>
              <a:ext cx="5282280" cy="4080960"/>
            </p14:xfrm>
          </p:contentPart>
        </mc:Choice>
        <mc:Fallback>
          <p:pic>
            <p:nvPicPr>
              <p:cNvPr id="4" name="Ink 3">
                <a:extLst>
                  <a:ext uri="{FF2B5EF4-FFF2-40B4-BE49-F238E27FC236}">
                    <a16:creationId xmlns:a16="http://schemas.microsoft.com/office/drawing/2014/main" id="{CD9363D5-6873-25FA-2E75-349148F5C524}"/>
                  </a:ext>
                </a:extLst>
              </p:cNvPr>
              <p:cNvPicPr/>
              <p:nvPr/>
            </p:nvPicPr>
            <p:blipFill>
              <a:blip r:embed="rId5"/>
              <a:stretch>
                <a:fillRect/>
              </a:stretch>
            </p:blipFill>
            <p:spPr>
              <a:xfrm>
                <a:off x="707760" y="1764720"/>
                <a:ext cx="5301000" cy="4099680"/>
              </a:xfrm>
              <a:prstGeom prst="rect">
                <a:avLst/>
              </a:prstGeom>
            </p:spPr>
          </p:pic>
        </mc:Fallback>
      </mc:AlternateContent>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090B4E3-4678-4281-70A3-FDAA056B876D}"/>
              </a:ext>
            </a:extLst>
          </p:cNvPr>
          <p:cNvSpPr>
            <a:spLocks noGrp="1"/>
          </p:cNvSpPr>
          <p:nvPr>
            <p:ph sz="quarter" idx="10"/>
          </p:nvPr>
        </p:nvSpPr>
        <p:spPr/>
        <p:txBody>
          <a:bodyPr/>
          <a:lstStyle/>
          <a:p>
            <a:pPr>
              <a:buFont typeface="Arial" charset="0"/>
              <a:buNone/>
              <a:defRPr/>
            </a:pPr>
            <a:r>
              <a:rPr lang="en-US" dirty="0"/>
              <a:t>Tracking Gantt Chart</a:t>
            </a:r>
          </a:p>
        </p:txBody>
      </p:sp>
      <p:pic>
        <p:nvPicPr>
          <p:cNvPr id="53251" name="Picture 4" descr="D:\Desktop\ET ZC423\ET ZC423 - L10\SS\Trackingg Gantt Chart.png">
            <a:extLst>
              <a:ext uri="{FF2B5EF4-FFF2-40B4-BE49-F238E27FC236}">
                <a16:creationId xmlns:a16="http://schemas.microsoft.com/office/drawing/2014/main" id="{6B0A0921-4710-5FE7-26F9-A1A6E41B7316}"/>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395288" y="1493838"/>
            <a:ext cx="8520112" cy="4983162"/>
          </a:xfrm>
          <a:noFill/>
        </p:spPr>
      </p:pic>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1C2EEB5A-521B-388B-D74C-6B25C74E1737}"/>
                  </a:ext>
                </a:extLst>
              </p14:cNvPr>
              <p14:cNvContentPartPr/>
              <p14:nvPr/>
            </p14:nvContentPartPr>
            <p14:xfrm>
              <a:off x="4269600" y="2048400"/>
              <a:ext cx="3052440" cy="2268360"/>
            </p14:xfrm>
          </p:contentPart>
        </mc:Choice>
        <mc:Fallback>
          <p:pic>
            <p:nvPicPr>
              <p:cNvPr id="2" name="Ink 1">
                <a:extLst>
                  <a:ext uri="{FF2B5EF4-FFF2-40B4-BE49-F238E27FC236}">
                    <a16:creationId xmlns:a16="http://schemas.microsoft.com/office/drawing/2014/main" id="{1C2EEB5A-521B-388B-D74C-6B25C74E1737}"/>
                  </a:ext>
                </a:extLst>
              </p:cNvPr>
              <p:cNvPicPr/>
              <p:nvPr/>
            </p:nvPicPr>
            <p:blipFill>
              <a:blip r:embed="rId4"/>
              <a:stretch>
                <a:fillRect/>
              </a:stretch>
            </p:blipFill>
            <p:spPr>
              <a:xfrm>
                <a:off x="4260240" y="2039040"/>
                <a:ext cx="3071160" cy="2287080"/>
              </a:xfrm>
              <a:prstGeom prst="rect">
                <a:avLst/>
              </a:prstGeom>
            </p:spPr>
          </p:pic>
        </mc:Fallback>
      </mc:AlternateContent>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Content Placeholder 1">
            <a:extLst>
              <a:ext uri="{FF2B5EF4-FFF2-40B4-BE49-F238E27FC236}">
                <a16:creationId xmlns:a16="http://schemas.microsoft.com/office/drawing/2014/main" id="{2129CE3C-6E13-04F3-1AE2-4B458AC54E80}"/>
              </a:ext>
            </a:extLst>
          </p:cNvPr>
          <p:cNvSpPr>
            <a:spLocks noGrp="1"/>
          </p:cNvSpPr>
          <p:nvPr>
            <p:ph idx="1"/>
          </p:nvPr>
        </p:nvSpPr>
        <p:spPr>
          <a:xfrm>
            <a:off x="304800" y="1493838"/>
            <a:ext cx="8229600" cy="4525962"/>
          </a:xfrm>
        </p:spPr>
        <p:txBody>
          <a:bodyPr/>
          <a:lstStyle/>
          <a:p>
            <a:pPr lvl="1" fontAlgn="base">
              <a:spcAft>
                <a:spcPct val="0"/>
              </a:spcAft>
            </a:pPr>
            <a:r>
              <a:rPr lang="en-US" altLang="en-US" sz="2400"/>
              <a:t>Cost Performance Index (</a:t>
            </a:r>
            <a:r>
              <a:rPr lang="en-US" altLang="en-US" sz="2400">
                <a:latin typeface="Tahoma" panose="020B0604030504040204" pitchFamily="34" charset="0"/>
              </a:rPr>
              <a:t>CPI</a:t>
            </a:r>
            <a:r>
              <a:rPr lang="en-US" altLang="en-US" sz="2400"/>
              <a:t>)</a:t>
            </a:r>
          </a:p>
          <a:p>
            <a:pPr lvl="2" eaLnBrk="1" hangingPunct="1"/>
            <a:r>
              <a:rPr lang="en-US" altLang="en-US" sz="2000"/>
              <a:t>Measures the </a:t>
            </a:r>
            <a:r>
              <a:rPr lang="en-US" altLang="en-US" sz="2000" i="1"/>
              <a:t>cost efficiency </a:t>
            </a:r>
            <a:r>
              <a:rPr lang="en-US" altLang="en-US" sz="2000"/>
              <a:t>of work accomplished to date.</a:t>
            </a:r>
          </a:p>
          <a:p>
            <a:pPr lvl="2" eaLnBrk="1" hangingPunct="1"/>
            <a:r>
              <a:rPr lang="en-US" altLang="en-US"/>
              <a:t>CPI = EV/AC</a:t>
            </a:r>
          </a:p>
          <a:p>
            <a:pPr lvl="2" eaLnBrk="1" hangingPunct="1"/>
            <a:r>
              <a:rPr lang="en-US" altLang="en-US" sz="2000"/>
              <a:t>A CPI of .70 indicates that $0.70 worth of work planned to date has been accomplished for every $1.00 </a:t>
            </a:r>
            <a:r>
              <a:rPr lang="en-US" altLang="en-US" sz="2000" u="sng"/>
              <a:t>actually spent</a:t>
            </a:r>
            <a:r>
              <a:rPr lang="en-US" altLang="en-US" sz="2000"/>
              <a:t>.</a:t>
            </a:r>
          </a:p>
          <a:p>
            <a:pPr lvl="2" eaLnBrk="1" hangingPunct="1"/>
            <a:r>
              <a:rPr lang="en-US" altLang="en-US" sz="2000"/>
              <a:t>CPI is found to be stable from the 20% completion point regardless of contract type, program or service.</a:t>
            </a:r>
          </a:p>
          <a:p>
            <a:pPr lvl="1" fontAlgn="base">
              <a:spcAft>
                <a:spcPct val="0"/>
              </a:spcAft>
            </a:pPr>
            <a:r>
              <a:rPr lang="en-US" altLang="en-US" sz="2400"/>
              <a:t>Scheduling Performance Index (</a:t>
            </a:r>
            <a:r>
              <a:rPr lang="en-US" altLang="en-US" sz="2400">
                <a:latin typeface="Tahoma" panose="020B0604030504040204" pitchFamily="34" charset="0"/>
              </a:rPr>
              <a:t>SPI</a:t>
            </a:r>
            <a:r>
              <a:rPr lang="en-US" altLang="en-US" sz="2400"/>
              <a:t>)</a:t>
            </a:r>
          </a:p>
          <a:p>
            <a:pPr lvl="2" eaLnBrk="1" hangingPunct="1"/>
            <a:r>
              <a:rPr lang="en-US" altLang="en-US" sz="2000"/>
              <a:t>Measures </a:t>
            </a:r>
            <a:r>
              <a:rPr lang="en-US" altLang="en-US" sz="2000" i="1"/>
              <a:t>scheduling efficiency</a:t>
            </a:r>
          </a:p>
          <a:p>
            <a:pPr lvl="2" eaLnBrk="1" hangingPunct="1"/>
            <a:r>
              <a:rPr lang="en-US" altLang="en-US"/>
              <a:t>SPI = EV/PV</a:t>
            </a:r>
          </a:p>
          <a:p>
            <a:pPr lvl="2" eaLnBrk="1" hangingPunct="1"/>
            <a:r>
              <a:rPr lang="en-US" altLang="en-US" sz="2000"/>
              <a:t>An SPI of .80 shows that $.80 worth of work has been completed for each $1.00 worth of </a:t>
            </a:r>
            <a:r>
              <a:rPr lang="en-US" altLang="en-US" sz="2000" u="sng"/>
              <a:t>scheduled work to date</a:t>
            </a:r>
            <a:r>
              <a:rPr lang="en-US" altLang="en-US" sz="2000"/>
              <a:t>.</a:t>
            </a:r>
          </a:p>
        </p:txBody>
      </p:sp>
      <p:sp>
        <p:nvSpPr>
          <p:cNvPr id="3" name="Content Placeholder 2">
            <a:extLst>
              <a:ext uri="{FF2B5EF4-FFF2-40B4-BE49-F238E27FC236}">
                <a16:creationId xmlns:a16="http://schemas.microsoft.com/office/drawing/2014/main" id="{E8165F76-A777-2D82-7AD3-B9CA5B6396FA}"/>
              </a:ext>
            </a:extLst>
          </p:cNvPr>
          <p:cNvSpPr>
            <a:spLocks noGrp="1"/>
          </p:cNvSpPr>
          <p:nvPr>
            <p:ph sz="quarter" idx="10"/>
          </p:nvPr>
        </p:nvSpPr>
        <p:spPr/>
        <p:txBody>
          <a:bodyPr/>
          <a:lstStyle/>
          <a:p>
            <a:pPr>
              <a:buFont typeface="Arial" charset="0"/>
              <a:buNone/>
              <a:defRPr/>
            </a:pPr>
            <a:r>
              <a:rPr lang="en-US" dirty="0"/>
              <a:t>Performance Indices</a:t>
            </a:r>
          </a:p>
        </p:txBody>
      </p:sp>
      <mc:AlternateContent xmlns:mc="http://schemas.openxmlformats.org/markup-compatibility/2006">
        <mc:Choice xmlns:p14="http://schemas.microsoft.com/office/powerpoint/2010/main" Requires="p14">
          <p:contentPart p14:bwMode="auto" r:id="rId2">
            <p14:nvContentPartPr>
              <p14:cNvPr id="2" name="Ink 1">
                <a:extLst>
                  <a:ext uri="{FF2B5EF4-FFF2-40B4-BE49-F238E27FC236}">
                    <a16:creationId xmlns:a16="http://schemas.microsoft.com/office/drawing/2014/main" id="{8F5E0459-E878-1F2B-025F-63B082B2CDE3}"/>
                  </a:ext>
                </a:extLst>
              </p14:cNvPr>
              <p14:cNvContentPartPr/>
              <p14:nvPr/>
            </p14:nvContentPartPr>
            <p14:xfrm>
              <a:off x="1456200" y="2214720"/>
              <a:ext cx="3987000" cy="3441960"/>
            </p14:xfrm>
          </p:contentPart>
        </mc:Choice>
        <mc:Fallback>
          <p:pic>
            <p:nvPicPr>
              <p:cNvPr id="2" name="Ink 1">
                <a:extLst>
                  <a:ext uri="{FF2B5EF4-FFF2-40B4-BE49-F238E27FC236}">
                    <a16:creationId xmlns:a16="http://schemas.microsoft.com/office/drawing/2014/main" id="{8F5E0459-E878-1F2B-025F-63B082B2CDE3}"/>
                  </a:ext>
                </a:extLst>
              </p:cNvPr>
              <p:cNvPicPr/>
              <p:nvPr/>
            </p:nvPicPr>
            <p:blipFill>
              <a:blip r:embed="rId3"/>
              <a:stretch>
                <a:fillRect/>
              </a:stretch>
            </p:blipFill>
            <p:spPr>
              <a:xfrm>
                <a:off x="1446840" y="2205360"/>
                <a:ext cx="4005720" cy="3460680"/>
              </a:xfrm>
              <a:prstGeom prst="rect">
                <a:avLst/>
              </a:prstGeom>
            </p:spPr>
          </p:pic>
        </mc:Fallback>
      </mc:AlternateContent>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Content Placeholder 1">
            <a:extLst>
              <a:ext uri="{FF2B5EF4-FFF2-40B4-BE49-F238E27FC236}">
                <a16:creationId xmlns:a16="http://schemas.microsoft.com/office/drawing/2014/main" id="{22FEDFC9-0E68-0EF1-5775-C655A7C390FD}"/>
              </a:ext>
            </a:extLst>
          </p:cNvPr>
          <p:cNvSpPr>
            <a:spLocks noGrp="1"/>
          </p:cNvSpPr>
          <p:nvPr>
            <p:ph idx="1"/>
          </p:nvPr>
        </p:nvSpPr>
        <p:spPr>
          <a:xfrm>
            <a:off x="304800" y="1493838"/>
            <a:ext cx="8229600" cy="4525962"/>
          </a:xfrm>
        </p:spPr>
        <p:txBody>
          <a:bodyPr/>
          <a:lstStyle/>
          <a:p>
            <a:pPr lvl="2" eaLnBrk="1" hangingPunct="1">
              <a:buFont typeface="Arial" panose="020B0604020202020204" pitchFamily="34" charset="0"/>
              <a:buNone/>
            </a:pPr>
            <a:r>
              <a:rPr lang="en-US" altLang="en-US"/>
              <a:t>– </a:t>
            </a:r>
            <a:r>
              <a:rPr lang="en-US" altLang="en-US" sz="2800"/>
              <a:t>Percent Complete index PCIB </a:t>
            </a:r>
          </a:p>
          <a:p>
            <a:pPr lvl="2" eaLnBrk="1" hangingPunct="1"/>
            <a:r>
              <a:rPr lang="en-US" altLang="en-US"/>
              <a:t>PCIB = EV/BAC </a:t>
            </a:r>
          </a:p>
          <a:p>
            <a:pPr lvl="2" eaLnBrk="1" hangingPunct="1"/>
            <a:r>
              <a:rPr lang="en-US" altLang="en-US"/>
              <a:t>This index looks at percent complete in terms of budget amounts.</a:t>
            </a:r>
          </a:p>
          <a:p>
            <a:pPr lvl="2" eaLnBrk="1" hangingPunct="1"/>
            <a:r>
              <a:rPr lang="en-US" altLang="en-US"/>
              <a:t>A PCIB of .50 indicates the work accomplished represents 50 percent of the total budgeted amount (BAC) to date.</a:t>
            </a:r>
          </a:p>
          <a:p>
            <a:pPr lvl="2" eaLnBrk="1" hangingPunct="1">
              <a:buFont typeface="Arial" panose="020B0604020202020204" pitchFamily="34" charset="0"/>
              <a:buNone/>
            </a:pPr>
            <a:r>
              <a:rPr lang="en-US" altLang="en-US"/>
              <a:t>– </a:t>
            </a:r>
            <a:r>
              <a:rPr lang="en-US" altLang="en-US" sz="2800"/>
              <a:t>Percent Complete Index PCIC</a:t>
            </a:r>
          </a:p>
          <a:p>
            <a:pPr lvl="2" eaLnBrk="1" hangingPunct="1"/>
            <a:r>
              <a:rPr lang="en-US" altLang="en-US"/>
              <a:t>PCIC = AC/EAC</a:t>
            </a:r>
          </a:p>
          <a:p>
            <a:pPr lvl="2" eaLnBrk="1" hangingPunct="1"/>
            <a:r>
              <a:rPr lang="en-US" altLang="en-US" sz="2000"/>
              <a:t>This index views percent complete in term of actual dollars spent to accomplish the work to date and the actual expected dollars for the completed project (EAC)</a:t>
            </a:r>
          </a:p>
          <a:p>
            <a:pPr lvl="2" eaLnBrk="1" hangingPunct="1"/>
            <a:endParaRPr lang="en-US" altLang="en-US"/>
          </a:p>
          <a:p>
            <a:pPr fontAlgn="base">
              <a:spcAft>
                <a:spcPct val="0"/>
              </a:spcAft>
            </a:pPr>
            <a:endParaRPr lang="en-US" altLang="en-US"/>
          </a:p>
        </p:txBody>
      </p:sp>
      <p:sp>
        <p:nvSpPr>
          <p:cNvPr id="3" name="Content Placeholder 2">
            <a:extLst>
              <a:ext uri="{FF2B5EF4-FFF2-40B4-BE49-F238E27FC236}">
                <a16:creationId xmlns:a16="http://schemas.microsoft.com/office/drawing/2014/main" id="{BCBE2936-B395-4F46-33A9-755823F3A876}"/>
              </a:ext>
            </a:extLst>
          </p:cNvPr>
          <p:cNvSpPr>
            <a:spLocks noGrp="1"/>
          </p:cNvSpPr>
          <p:nvPr>
            <p:ph sz="quarter" idx="10"/>
          </p:nvPr>
        </p:nvSpPr>
        <p:spPr/>
        <p:txBody>
          <a:bodyPr/>
          <a:lstStyle/>
          <a:p>
            <a:pPr marL="0" lvl="1" indent="-342900">
              <a:lnSpc>
                <a:spcPts val="3600"/>
              </a:lnSpc>
              <a:spcBef>
                <a:spcPts val="0"/>
              </a:spcBef>
              <a:buFont typeface="Arial" charset="0"/>
              <a:buNone/>
              <a:defRPr/>
            </a:pPr>
            <a:endParaRPr lang="en-US" sz="3600" dirty="0"/>
          </a:p>
          <a:p>
            <a:pPr marL="0" lvl="1" indent="-342900">
              <a:lnSpc>
                <a:spcPts val="3600"/>
              </a:lnSpc>
              <a:spcBef>
                <a:spcPts val="0"/>
              </a:spcBef>
              <a:buFont typeface="Arial" charset="0"/>
              <a:buNone/>
              <a:defRPr/>
            </a:pPr>
            <a:r>
              <a:rPr lang="en-US" sz="3600" b="1" dirty="0"/>
              <a:t>Percent Complete Indices</a:t>
            </a:r>
          </a:p>
          <a:p>
            <a:pPr>
              <a:buFont typeface="Arial" charset="0"/>
              <a:buNone/>
              <a:defRPr/>
            </a:pPr>
            <a:endParaRPr lang="en-US" dirty="0"/>
          </a:p>
        </p:txBody>
      </p:sp>
      <mc:AlternateContent xmlns:mc="http://schemas.openxmlformats.org/markup-compatibility/2006">
        <mc:Choice xmlns:p14="http://schemas.microsoft.com/office/powerpoint/2010/main" Requires="p14">
          <p:contentPart p14:bwMode="auto" r:id="rId2">
            <p14:nvContentPartPr>
              <p14:cNvPr id="2" name="Ink 1">
                <a:extLst>
                  <a:ext uri="{FF2B5EF4-FFF2-40B4-BE49-F238E27FC236}">
                    <a16:creationId xmlns:a16="http://schemas.microsoft.com/office/drawing/2014/main" id="{A944C2DF-E577-C904-B9FC-4AC8B5B124A1}"/>
                  </a:ext>
                </a:extLst>
              </p14:cNvPr>
              <p14:cNvContentPartPr/>
              <p14:nvPr/>
            </p14:nvContentPartPr>
            <p14:xfrm>
              <a:off x="1639800" y="1450800"/>
              <a:ext cx="6830640" cy="3881880"/>
            </p14:xfrm>
          </p:contentPart>
        </mc:Choice>
        <mc:Fallback>
          <p:pic>
            <p:nvPicPr>
              <p:cNvPr id="2" name="Ink 1">
                <a:extLst>
                  <a:ext uri="{FF2B5EF4-FFF2-40B4-BE49-F238E27FC236}">
                    <a16:creationId xmlns:a16="http://schemas.microsoft.com/office/drawing/2014/main" id="{A944C2DF-E577-C904-B9FC-4AC8B5B124A1}"/>
                  </a:ext>
                </a:extLst>
              </p:cNvPr>
              <p:cNvPicPr/>
              <p:nvPr/>
            </p:nvPicPr>
            <p:blipFill>
              <a:blip r:embed="rId3"/>
              <a:stretch>
                <a:fillRect/>
              </a:stretch>
            </p:blipFill>
            <p:spPr>
              <a:xfrm>
                <a:off x="1630440" y="1441440"/>
                <a:ext cx="6849360" cy="3900600"/>
              </a:xfrm>
              <a:prstGeom prst="rect">
                <a:avLst/>
              </a:prstGeom>
            </p:spPr>
          </p:pic>
        </mc:Fallback>
      </mc:AlternateContent>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Content Placeholder 1">
            <a:extLst>
              <a:ext uri="{FF2B5EF4-FFF2-40B4-BE49-F238E27FC236}">
                <a16:creationId xmlns:a16="http://schemas.microsoft.com/office/drawing/2014/main" id="{9702F631-78CA-8108-7283-FAEAA6F77974}"/>
              </a:ext>
            </a:extLst>
          </p:cNvPr>
          <p:cNvSpPr>
            <a:spLocks noGrp="1"/>
          </p:cNvSpPr>
          <p:nvPr>
            <p:ph idx="1"/>
          </p:nvPr>
        </p:nvSpPr>
        <p:spPr>
          <a:xfrm>
            <a:off x="304800" y="1493838"/>
            <a:ext cx="8229600" cy="4525962"/>
          </a:xfrm>
        </p:spPr>
        <p:txBody>
          <a:bodyPr/>
          <a:lstStyle/>
          <a:p>
            <a:pPr lvl="2" eaLnBrk="1" hangingPunct="1">
              <a:buFont typeface="Arial" panose="020B0604020202020204" pitchFamily="34" charset="0"/>
              <a:buNone/>
            </a:pPr>
            <a:r>
              <a:rPr lang="en-US" altLang="en-US" sz="1800"/>
              <a:t>Although the percent complete rule is the most-used method of assigning budgets to baselines and for cost control, there are additional rules that are very useful for reducing the overhead costs of collecting detailed data on percent complete of individual work packages. </a:t>
            </a:r>
          </a:p>
          <a:p>
            <a:pPr lvl="2" eaLnBrk="1" hangingPunct="1"/>
            <a:r>
              <a:rPr lang="en-US" altLang="en-US" sz="1800" b="1"/>
              <a:t>0/100 rule </a:t>
            </a:r>
            <a:r>
              <a:rPr lang="en-US" altLang="en-US" sz="1800"/>
              <a:t>– Here 100 percent of the budget is earned when the work package is completed. This is used for WPs having very short durations.</a:t>
            </a:r>
          </a:p>
          <a:p>
            <a:pPr lvl="2" eaLnBrk="1" hangingPunct="1"/>
            <a:r>
              <a:rPr lang="en-US" altLang="en-US" sz="1800" b="1"/>
              <a:t>50/50 rule </a:t>
            </a:r>
            <a:r>
              <a:rPr lang="en-US" altLang="en-US" sz="1800"/>
              <a:t>– This rule allows 50% of the value of the WP budget to be earned when it is started and 50% to be earned when the package is completed. This rule is popular for WPs of short duration and small total costs.</a:t>
            </a:r>
          </a:p>
          <a:p>
            <a:pPr lvl="2" eaLnBrk="1" hangingPunct="1"/>
            <a:r>
              <a:rPr lang="en-US" altLang="en-US" sz="1800" b="1"/>
              <a:t>Percent complete with weighted monitoring gates </a:t>
            </a:r>
            <a:r>
              <a:rPr lang="en-US" altLang="en-US" sz="1800"/>
              <a:t>– This works well on long-duration activities. Assume a long-duration activity with a total budget of $500. The activity is cut into three sequentially discrete packages with monitoring gates representing 30, 50 and 100 percent of the total budget. The earned amount at each monitoring gate cannot exceed $150, $250, and $500.  </a:t>
            </a:r>
          </a:p>
          <a:p>
            <a:pPr lvl="2" eaLnBrk="1" hangingPunct="1"/>
            <a:endParaRPr lang="en-US" altLang="en-US"/>
          </a:p>
          <a:p>
            <a:pPr fontAlgn="base">
              <a:spcAft>
                <a:spcPct val="0"/>
              </a:spcAft>
            </a:pPr>
            <a:endParaRPr lang="en-US" altLang="en-US"/>
          </a:p>
        </p:txBody>
      </p:sp>
      <p:sp>
        <p:nvSpPr>
          <p:cNvPr id="3" name="Content Placeholder 2">
            <a:extLst>
              <a:ext uri="{FF2B5EF4-FFF2-40B4-BE49-F238E27FC236}">
                <a16:creationId xmlns:a16="http://schemas.microsoft.com/office/drawing/2014/main" id="{1E5ADB73-BD3D-7032-D911-976DE8590AD0}"/>
              </a:ext>
            </a:extLst>
          </p:cNvPr>
          <p:cNvSpPr>
            <a:spLocks noGrp="1"/>
          </p:cNvSpPr>
          <p:nvPr>
            <p:ph sz="quarter" idx="10"/>
          </p:nvPr>
        </p:nvSpPr>
        <p:spPr/>
        <p:txBody>
          <a:bodyPr>
            <a:normAutofit fontScale="92500"/>
          </a:bodyPr>
          <a:lstStyle/>
          <a:p>
            <a:pPr marL="0" lvl="1" indent="-342900">
              <a:lnSpc>
                <a:spcPts val="3600"/>
              </a:lnSpc>
              <a:spcBef>
                <a:spcPts val="0"/>
              </a:spcBef>
              <a:buFont typeface="Arial" charset="0"/>
              <a:buNone/>
              <a:defRPr/>
            </a:pPr>
            <a:endParaRPr lang="en-US" sz="3600" dirty="0"/>
          </a:p>
          <a:p>
            <a:pPr marL="0" lvl="1" indent="-342900">
              <a:lnSpc>
                <a:spcPts val="3600"/>
              </a:lnSpc>
              <a:spcBef>
                <a:spcPts val="0"/>
              </a:spcBef>
              <a:buFont typeface="Arial" charset="0"/>
              <a:buNone/>
              <a:defRPr/>
            </a:pPr>
            <a:r>
              <a:rPr lang="en-US" sz="3600" b="1" dirty="0"/>
              <a:t>Additional Earned Value Rules</a:t>
            </a:r>
          </a:p>
          <a:p>
            <a:pPr>
              <a:buFont typeface="Arial" charset="0"/>
              <a:buNone/>
              <a:defRPr/>
            </a:pPr>
            <a:endParaRPr lang="en-US" dirty="0"/>
          </a:p>
        </p:txBody>
      </p:sp>
      <mc:AlternateContent xmlns:mc="http://schemas.openxmlformats.org/markup-compatibility/2006">
        <mc:Choice xmlns:p14="http://schemas.microsoft.com/office/powerpoint/2010/main" Requires="p14">
          <p:contentPart p14:bwMode="auto" r:id="rId2">
            <p14:nvContentPartPr>
              <p14:cNvPr id="2" name="Ink 1">
                <a:extLst>
                  <a:ext uri="{FF2B5EF4-FFF2-40B4-BE49-F238E27FC236}">
                    <a16:creationId xmlns:a16="http://schemas.microsoft.com/office/drawing/2014/main" id="{D28DA871-6710-C34D-1B31-C83ED33CA8A1}"/>
                  </a:ext>
                </a:extLst>
              </p14:cNvPr>
              <p14:cNvContentPartPr/>
              <p14:nvPr/>
            </p14:nvContentPartPr>
            <p14:xfrm>
              <a:off x="85680" y="935640"/>
              <a:ext cx="8758800" cy="4394520"/>
            </p14:xfrm>
          </p:contentPart>
        </mc:Choice>
        <mc:Fallback>
          <p:pic>
            <p:nvPicPr>
              <p:cNvPr id="2" name="Ink 1">
                <a:extLst>
                  <a:ext uri="{FF2B5EF4-FFF2-40B4-BE49-F238E27FC236}">
                    <a16:creationId xmlns:a16="http://schemas.microsoft.com/office/drawing/2014/main" id="{D28DA871-6710-C34D-1B31-C83ED33CA8A1}"/>
                  </a:ext>
                </a:extLst>
              </p:cNvPr>
              <p:cNvPicPr/>
              <p:nvPr/>
            </p:nvPicPr>
            <p:blipFill>
              <a:blip r:embed="rId3"/>
              <a:stretch>
                <a:fillRect/>
              </a:stretch>
            </p:blipFill>
            <p:spPr>
              <a:xfrm>
                <a:off x="76320" y="926280"/>
                <a:ext cx="8777520" cy="4413240"/>
              </a:xfrm>
              <a:prstGeom prst="rect">
                <a:avLst/>
              </a:prstGeom>
            </p:spPr>
          </p:pic>
        </mc:Fallback>
      </mc:AlternateContent>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Content Placeholder 1">
            <a:extLst>
              <a:ext uri="{FF2B5EF4-FFF2-40B4-BE49-F238E27FC236}">
                <a16:creationId xmlns:a16="http://schemas.microsoft.com/office/drawing/2014/main" id="{9A1480B5-30BD-599C-5835-E6EE6DB8949A}"/>
              </a:ext>
            </a:extLst>
          </p:cNvPr>
          <p:cNvSpPr>
            <a:spLocks noGrp="1"/>
          </p:cNvSpPr>
          <p:nvPr>
            <p:ph idx="1"/>
          </p:nvPr>
        </p:nvSpPr>
        <p:spPr>
          <a:xfrm>
            <a:off x="304800" y="1493838"/>
            <a:ext cx="8229600" cy="4525962"/>
          </a:xfrm>
        </p:spPr>
        <p:txBody>
          <a:bodyPr/>
          <a:lstStyle/>
          <a:p>
            <a:pPr fontAlgn="base">
              <a:spcAft>
                <a:spcPct val="0"/>
              </a:spcAft>
            </a:pPr>
            <a:r>
              <a:rPr lang="en-US" altLang="en-US"/>
              <a:t>Methods used to revise estimates of future project costs:</a:t>
            </a:r>
          </a:p>
          <a:p>
            <a:pPr lvl="1" fontAlgn="base">
              <a:spcAft>
                <a:spcPct val="0"/>
              </a:spcAft>
            </a:pPr>
            <a:r>
              <a:rPr lang="en-US" altLang="en-US"/>
              <a:t>EAC</a:t>
            </a:r>
            <a:r>
              <a:rPr lang="en-US" altLang="en-US" sz="1800" baseline="-25000"/>
              <a:t>re</a:t>
            </a:r>
          </a:p>
          <a:p>
            <a:pPr lvl="2" eaLnBrk="1" hangingPunct="1"/>
            <a:r>
              <a:rPr lang="en-US" altLang="en-US"/>
              <a:t>Allows experts in the field to change original baseline durations and costs because new information tells them the original estimates are not accurate.</a:t>
            </a:r>
          </a:p>
          <a:p>
            <a:pPr lvl="1" fontAlgn="base">
              <a:spcAft>
                <a:spcPct val="0"/>
              </a:spcAft>
            </a:pPr>
            <a:r>
              <a:rPr lang="en-US" altLang="en-US"/>
              <a:t>EAC</a:t>
            </a:r>
            <a:r>
              <a:rPr lang="en-US" altLang="en-US" sz="1800" baseline="-25000"/>
              <a:t>f</a:t>
            </a:r>
          </a:p>
          <a:p>
            <a:pPr lvl="2" eaLnBrk="1" hangingPunct="1"/>
            <a:r>
              <a:rPr lang="en-US" altLang="en-US"/>
              <a:t>Uses actual costs-to-date plus an efficiency index to project final costs in large projects where the original budget is unreliable.</a:t>
            </a:r>
            <a:endParaRPr lang="en-US" altLang="en-US" sz="3200" baseline="-25000"/>
          </a:p>
          <a:p>
            <a:pPr fontAlgn="base">
              <a:spcAft>
                <a:spcPct val="0"/>
              </a:spcAft>
            </a:pPr>
            <a:endParaRPr lang="en-US" altLang="en-US"/>
          </a:p>
        </p:txBody>
      </p:sp>
      <p:sp>
        <p:nvSpPr>
          <p:cNvPr id="3" name="Content Placeholder 2">
            <a:extLst>
              <a:ext uri="{FF2B5EF4-FFF2-40B4-BE49-F238E27FC236}">
                <a16:creationId xmlns:a16="http://schemas.microsoft.com/office/drawing/2014/main" id="{15957E79-C484-266B-C80C-B935CFD7EF1F}"/>
              </a:ext>
            </a:extLst>
          </p:cNvPr>
          <p:cNvSpPr>
            <a:spLocks noGrp="1"/>
          </p:cNvSpPr>
          <p:nvPr>
            <p:ph sz="quarter" idx="10"/>
          </p:nvPr>
        </p:nvSpPr>
        <p:spPr/>
        <p:txBody>
          <a:bodyPr/>
          <a:lstStyle/>
          <a:p>
            <a:pPr>
              <a:buFont typeface="Arial" charset="0"/>
              <a:buNone/>
              <a:defRPr/>
            </a:pPr>
            <a:r>
              <a:rPr lang="en-US" dirty="0"/>
              <a:t>FORECASTING FINAL PROJECT COST</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Content Placeholder 1">
            <a:extLst>
              <a:ext uri="{FF2B5EF4-FFF2-40B4-BE49-F238E27FC236}">
                <a16:creationId xmlns:a16="http://schemas.microsoft.com/office/drawing/2014/main" id="{576A9B10-A12D-1B66-EAFC-C9CF1C6C8B15}"/>
              </a:ext>
            </a:extLst>
          </p:cNvPr>
          <p:cNvSpPr>
            <a:spLocks noGrp="1"/>
          </p:cNvSpPr>
          <p:nvPr>
            <p:ph idx="1"/>
          </p:nvPr>
        </p:nvSpPr>
        <p:spPr>
          <a:xfrm>
            <a:off x="304800" y="1493838"/>
            <a:ext cx="8229600" cy="4525962"/>
          </a:xfrm>
        </p:spPr>
        <p:txBody>
          <a:bodyPr/>
          <a:lstStyle/>
          <a:p>
            <a:pPr marL="342900" lvl="1" indent="-342900" fontAlgn="base">
              <a:spcAft>
                <a:spcPct val="0"/>
              </a:spcAft>
              <a:buClr>
                <a:srgbClr val="101141"/>
              </a:buClr>
            </a:pPr>
            <a:r>
              <a:rPr lang="en-US" altLang="en-US" sz="2400"/>
              <a:t>The equation for calculating revised estimated cost at completion (</a:t>
            </a:r>
            <a:r>
              <a:rPr lang="en-US" altLang="en-US"/>
              <a:t>EAC</a:t>
            </a:r>
            <a:r>
              <a:rPr lang="en-US" altLang="en-US" sz="1800" baseline="-25000"/>
              <a:t>re</a:t>
            </a:r>
            <a:r>
              <a:rPr lang="en-US" altLang="en-US" sz="2400"/>
              <a:t>) is as follows:</a:t>
            </a:r>
          </a:p>
          <a:p>
            <a:pPr marL="342900" lvl="1" indent="-342900" fontAlgn="base">
              <a:spcAft>
                <a:spcPct val="0"/>
              </a:spcAft>
              <a:buClr>
                <a:srgbClr val="101141"/>
              </a:buClr>
              <a:buFont typeface="Arial" pitchFamily="34" charset="0"/>
              <a:buNone/>
            </a:pPr>
            <a:endParaRPr lang="en-US" altLang="en-US" sz="2400"/>
          </a:p>
          <a:p>
            <a:pPr fontAlgn="base">
              <a:spcAft>
                <a:spcPct val="0"/>
              </a:spcAft>
            </a:pPr>
            <a:r>
              <a:rPr lang="fr-FR" altLang="en-US"/>
              <a:t>EAC</a:t>
            </a:r>
            <a:r>
              <a:rPr lang="fr-FR" altLang="en-US" sz="800"/>
              <a:t>re </a:t>
            </a:r>
            <a:r>
              <a:rPr lang="fr-FR" altLang="en-US"/>
              <a:t> =  AC + ETC</a:t>
            </a:r>
            <a:r>
              <a:rPr lang="fr-FR" altLang="en-US" sz="800"/>
              <a:t>re</a:t>
            </a:r>
          </a:p>
          <a:p>
            <a:pPr fontAlgn="base">
              <a:spcAft>
                <a:spcPct val="0"/>
              </a:spcAft>
            </a:pPr>
            <a:endParaRPr lang="fr-FR" altLang="en-US" sz="800"/>
          </a:p>
          <a:p>
            <a:pPr fontAlgn="base">
              <a:spcAft>
                <a:spcPct val="0"/>
              </a:spcAft>
            </a:pPr>
            <a:r>
              <a:rPr lang="en-US" altLang="en-US"/>
              <a:t>where EAC</a:t>
            </a:r>
            <a:r>
              <a:rPr lang="en-US" altLang="en-US" sz="800"/>
              <a:t>re </a:t>
            </a:r>
            <a:r>
              <a:rPr lang="en-US" altLang="en-US"/>
              <a:t> = revised estimated cost at completion.</a:t>
            </a:r>
          </a:p>
          <a:p>
            <a:pPr fontAlgn="base">
              <a:spcAft>
                <a:spcPct val="0"/>
              </a:spcAft>
            </a:pPr>
            <a:r>
              <a:rPr lang="en-US" altLang="en-US"/>
              <a:t>AC = cumulative actual cost of work completed to date.</a:t>
            </a:r>
          </a:p>
          <a:p>
            <a:pPr fontAlgn="base">
              <a:spcAft>
                <a:spcPct val="0"/>
              </a:spcAft>
            </a:pPr>
            <a:r>
              <a:rPr lang="en-US" altLang="en-US"/>
              <a:t>ETC</a:t>
            </a:r>
            <a:r>
              <a:rPr lang="en-US" altLang="en-US" sz="800"/>
              <a:t>re </a:t>
            </a:r>
            <a:r>
              <a:rPr lang="en-US" altLang="en-US"/>
              <a:t> = revised estimated cost to complete remaining work.</a:t>
            </a:r>
          </a:p>
          <a:p>
            <a:pPr fontAlgn="base">
              <a:spcAft>
                <a:spcPct val="0"/>
              </a:spcAft>
            </a:pPr>
            <a:endParaRPr lang="en-US" altLang="en-US"/>
          </a:p>
        </p:txBody>
      </p:sp>
      <p:sp>
        <p:nvSpPr>
          <p:cNvPr id="3" name="Content Placeholder 2">
            <a:extLst>
              <a:ext uri="{FF2B5EF4-FFF2-40B4-BE49-F238E27FC236}">
                <a16:creationId xmlns:a16="http://schemas.microsoft.com/office/drawing/2014/main" id="{09418D35-A466-675C-831B-27FAF18F02B8}"/>
              </a:ext>
            </a:extLst>
          </p:cNvPr>
          <p:cNvSpPr>
            <a:spLocks noGrp="1"/>
          </p:cNvSpPr>
          <p:nvPr>
            <p:ph sz="quarter" idx="10"/>
          </p:nvPr>
        </p:nvSpPr>
        <p:spPr/>
        <p:txBody>
          <a:bodyPr/>
          <a:lstStyle/>
          <a:p>
            <a:pPr>
              <a:buFont typeface="Arial" charset="0"/>
              <a:buNone/>
              <a:defRPr/>
            </a:pPr>
            <a:r>
              <a:rPr lang="en-US" dirty="0"/>
              <a:t>FORECASTING FINAL PROJECT COST</a:t>
            </a:r>
          </a:p>
          <a:p>
            <a:pPr>
              <a:buFont typeface="Arial" charset="0"/>
              <a:buNone/>
              <a:defRPr/>
            </a:pPr>
            <a:endParaRPr lang="en-US"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Content Placeholder 1">
            <a:extLst>
              <a:ext uri="{FF2B5EF4-FFF2-40B4-BE49-F238E27FC236}">
                <a16:creationId xmlns:a16="http://schemas.microsoft.com/office/drawing/2014/main" id="{CB528281-5404-6E32-24A6-FF30BBAF8B64}"/>
              </a:ext>
            </a:extLst>
          </p:cNvPr>
          <p:cNvSpPr>
            <a:spLocks noGrp="1"/>
          </p:cNvSpPr>
          <p:nvPr>
            <p:ph idx="1"/>
          </p:nvPr>
        </p:nvSpPr>
        <p:spPr>
          <a:xfrm>
            <a:off x="304800" y="1493838"/>
            <a:ext cx="8229600" cy="4525962"/>
          </a:xfrm>
        </p:spPr>
        <p:txBody>
          <a:bodyPr/>
          <a:lstStyle/>
          <a:p>
            <a:pPr fontAlgn="base">
              <a:spcAft>
                <a:spcPct val="0"/>
              </a:spcAft>
            </a:pPr>
            <a:r>
              <a:rPr lang="en-US" altLang="en-US"/>
              <a:t>The second method is used for large projects where the original budget is less reliable.</a:t>
            </a:r>
          </a:p>
          <a:p>
            <a:pPr fontAlgn="base">
              <a:spcAft>
                <a:spcPct val="0"/>
              </a:spcAft>
            </a:pPr>
            <a:r>
              <a:rPr lang="en-US" altLang="en-US"/>
              <a:t>The equation for this forecasting model (EAC</a:t>
            </a:r>
            <a:r>
              <a:rPr lang="en-US" altLang="en-US" sz="1800"/>
              <a:t>f</a:t>
            </a:r>
            <a:r>
              <a:rPr lang="en-US" altLang="en-US"/>
              <a:t>) is as follows:</a:t>
            </a:r>
          </a:p>
          <a:p>
            <a:pPr fontAlgn="base">
              <a:spcAft>
                <a:spcPct val="0"/>
              </a:spcAft>
            </a:pPr>
            <a:r>
              <a:rPr lang="fr-FR" altLang="en-US"/>
              <a:t>EAC</a:t>
            </a:r>
            <a:r>
              <a:rPr lang="fr-FR" altLang="en-US" sz="1600"/>
              <a:t>f</a:t>
            </a:r>
            <a:r>
              <a:rPr lang="fr-FR" altLang="en-US"/>
              <a:t> = ETC + AC</a:t>
            </a:r>
          </a:p>
          <a:p>
            <a:pPr fontAlgn="base">
              <a:spcAft>
                <a:spcPct val="0"/>
              </a:spcAft>
            </a:pPr>
            <a:r>
              <a:rPr lang="en-US" altLang="en-US"/>
              <a:t>ETC = Work remaining ÷ CPI = (BAC – EV) ÷ EV/AC</a:t>
            </a:r>
          </a:p>
          <a:p>
            <a:pPr fontAlgn="base">
              <a:spcAft>
                <a:spcPct val="0"/>
              </a:spcAft>
            </a:pPr>
            <a:r>
              <a:rPr lang="en-US" altLang="en-US"/>
              <a:t>where EAC</a:t>
            </a:r>
            <a:r>
              <a:rPr lang="en-US" altLang="en-US" sz="1600"/>
              <a:t>f</a:t>
            </a:r>
            <a:r>
              <a:rPr lang="en-US" altLang="en-US"/>
              <a:t> = estimated total cost at completion.</a:t>
            </a:r>
          </a:p>
          <a:p>
            <a:pPr fontAlgn="base">
              <a:spcAft>
                <a:spcPct val="0"/>
              </a:spcAft>
            </a:pPr>
            <a:r>
              <a:rPr lang="en-US" altLang="en-US" sz="2000"/>
              <a:t>ETC = estimated cost to complete remaining work.</a:t>
            </a:r>
          </a:p>
          <a:p>
            <a:pPr fontAlgn="base">
              <a:spcAft>
                <a:spcPct val="0"/>
              </a:spcAft>
            </a:pPr>
            <a:r>
              <a:rPr lang="en-US" altLang="en-US" sz="2000"/>
              <a:t>AC = cumulative actual cost of work completed to date.</a:t>
            </a:r>
          </a:p>
          <a:p>
            <a:pPr fontAlgn="base">
              <a:spcAft>
                <a:spcPct val="0"/>
              </a:spcAft>
            </a:pPr>
            <a:r>
              <a:rPr lang="en-US" altLang="en-US" sz="2000"/>
              <a:t>CPI = cumulative cost index to date.</a:t>
            </a:r>
          </a:p>
          <a:p>
            <a:pPr fontAlgn="base">
              <a:spcAft>
                <a:spcPct val="0"/>
              </a:spcAft>
            </a:pPr>
            <a:r>
              <a:rPr lang="en-US" altLang="en-US" sz="2000"/>
              <a:t>BAC = total budget of the baseline.</a:t>
            </a:r>
          </a:p>
          <a:p>
            <a:pPr fontAlgn="base">
              <a:spcAft>
                <a:spcPct val="0"/>
              </a:spcAft>
            </a:pPr>
            <a:r>
              <a:rPr lang="en-US" altLang="en-US" sz="2000"/>
              <a:t>EV = cumulative budgeted cost of work completed to date.</a:t>
            </a:r>
          </a:p>
          <a:p>
            <a:pPr fontAlgn="base">
              <a:spcAft>
                <a:spcPct val="0"/>
              </a:spcAft>
            </a:pPr>
            <a:endParaRPr lang="en-US" altLang="en-US"/>
          </a:p>
          <a:p>
            <a:pPr fontAlgn="base">
              <a:spcAft>
                <a:spcPct val="0"/>
              </a:spcAft>
            </a:pPr>
            <a:endParaRPr lang="en-US" altLang="en-US" baseline="-25000"/>
          </a:p>
          <a:p>
            <a:pPr fontAlgn="base">
              <a:spcAft>
                <a:spcPct val="0"/>
              </a:spcAft>
            </a:pPr>
            <a:endParaRPr lang="en-US" altLang="en-US"/>
          </a:p>
        </p:txBody>
      </p:sp>
      <p:sp>
        <p:nvSpPr>
          <p:cNvPr id="3" name="Content Placeholder 2">
            <a:extLst>
              <a:ext uri="{FF2B5EF4-FFF2-40B4-BE49-F238E27FC236}">
                <a16:creationId xmlns:a16="http://schemas.microsoft.com/office/drawing/2014/main" id="{EEEC6542-089C-6FE4-8AA2-05B201E63AFD}"/>
              </a:ext>
            </a:extLst>
          </p:cNvPr>
          <p:cNvSpPr>
            <a:spLocks noGrp="1"/>
          </p:cNvSpPr>
          <p:nvPr>
            <p:ph sz="quarter" idx="10"/>
          </p:nvPr>
        </p:nvSpPr>
        <p:spPr/>
        <p:txBody>
          <a:bodyPr/>
          <a:lstStyle/>
          <a:p>
            <a:pPr>
              <a:buFont typeface="Arial" charset="0"/>
              <a:buNone/>
              <a:defRPr/>
            </a:pPr>
            <a:r>
              <a:rPr lang="en-US" dirty="0"/>
              <a:t>FORECASTING FINAL PROJECT COST</a:t>
            </a:r>
          </a:p>
          <a:p>
            <a:pPr>
              <a:buFont typeface="Arial" charset="0"/>
              <a:buNone/>
              <a:defRPr/>
            </a:pPr>
            <a:endParaRPr lang="en-US"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Content Placeholder 1">
            <a:extLst>
              <a:ext uri="{FF2B5EF4-FFF2-40B4-BE49-F238E27FC236}">
                <a16:creationId xmlns:a16="http://schemas.microsoft.com/office/drawing/2014/main" id="{6B557EF7-550F-75CD-BB2D-B46FBA814D48}"/>
              </a:ext>
            </a:extLst>
          </p:cNvPr>
          <p:cNvSpPr>
            <a:spLocks noGrp="1"/>
          </p:cNvSpPr>
          <p:nvPr>
            <p:ph idx="1"/>
          </p:nvPr>
        </p:nvSpPr>
        <p:spPr>
          <a:xfrm>
            <a:off x="304800" y="1493838"/>
            <a:ext cx="8229600" cy="4525962"/>
          </a:xfrm>
        </p:spPr>
        <p:txBody>
          <a:bodyPr/>
          <a:lstStyle/>
          <a:p>
            <a:pPr fontAlgn="base">
              <a:spcAft>
                <a:spcPct val="0"/>
              </a:spcAft>
            </a:pPr>
            <a:r>
              <a:rPr lang="en-US" altLang="en-US"/>
              <a:t>The following information is available from our earlier example; the estimated cost at completion (EAC</a:t>
            </a:r>
            <a:r>
              <a:rPr lang="en-US" altLang="en-US" baseline="-25000"/>
              <a:t>f</a:t>
            </a:r>
            <a:r>
              <a:rPr lang="en-US" altLang="en-US"/>
              <a:t>) is computed as follows:</a:t>
            </a:r>
          </a:p>
          <a:p>
            <a:pPr fontAlgn="base">
              <a:spcAft>
                <a:spcPct val="0"/>
              </a:spcAft>
            </a:pPr>
            <a:r>
              <a:rPr lang="en-US" altLang="en-US"/>
              <a:t>Total baseline budget (BAC) for the project $320</a:t>
            </a:r>
          </a:p>
          <a:p>
            <a:pPr fontAlgn="base">
              <a:spcAft>
                <a:spcPct val="0"/>
              </a:spcAft>
            </a:pPr>
            <a:r>
              <a:rPr lang="en-US" altLang="en-US"/>
              <a:t>Cumulative earned value (EV) to date $160</a:t>
            </a:r>
          </a:p>
          <a:p>
            <a:pPr fontAlgn="base">
              <a:spcAft>
                <a:spcPct val="0"/>
              </a:spcAft>
            </a:pPr>
            <a:r>
              <a:rPr lang="en-US" altLang="en-US"/>
              <a:t>Cumulative actual cost (AC) to date $230</a:t>
            </a:r>
          </a:p>
          <a:p>
            <a:pPr fontAlgn="base">
              <a:spcAft>
                <a:spcPct val="0"/>
              </a:spcAft>
            </a:pPr>
            <a:r>
              <a:rPr lang="en-US" altLang="en-US"/>
              <a:t>EAC</a:t>
            </a:r>
            <a:r>
              <a:rPr lang="en-US" altLang="en-US" baseline="-25000"/>
              <a:t>f</a:t>
            </a:r>
            <a:r>
              <a:rPr lang="en-US" altLang="en-US"/>
              <a:t> = (320 – 160) ÷ (160/230) + 230 = 230 + 230 </a:t>
            </a:r>
          </a:p>
          <a:p>
            <a:pPr fontAlgn="base">
              <a:spcAft>
                <a:spcPct val="0"/>
              </a:spcAft>
            </a:pPr>
            <a:r>
              <a:rPr lang="en-US" altLang="en-US"/>
              <a:t>EAC</a:t>
            </a:r>
            <a:r>
              <a:rPr lang="en-US" altLang="en-US" baseline="-25000"/>
              <a:t>f</a:t>
            </a:r>
            <a:r>
              <a:rPr lang="en-US" altLang="en-US"/>
              <a:t> = 230 + 230 = 460</a:t>
            </a:r>
          </a:p>
          <a:p>
            <a:pPr fontAlgn="base">
              <a:spcAft>
                <a:spcPct val="0"/>
              </a:spcAft>
            </a:pPr>
            <a:r>
              <a:rPr lang="en-US" altLang="en-US"/>
              <a:t>The final project projected cost forecast is $460,000 versus $320,000 originally planned.</a:t>
            </a:r>
          </a:p>
        </p:txBody>
      </p:sp>
      <p:sp>
        <p:nvSpPr>
          <p:cNvPr id="3" name="Content Placeholder 2">
            <a:extLst>
              <a:ext uri="{FF2B5EF4-FFF2-40B4-BE49-F238E27FC236}">
                <a16:creationId xmlns:a16="http://schemas.microsoft.com/office/drawing/2014/main" id="{8E133E55-FD81-C47D-9E58-4AB51D1E6F22}"/>
              </a:ext>
            </a:extLst>
          </p:cNvPr>
          <p:cNvSpPr>
            <a:spLocks noGrp="1"/>
          </p:cNvSpPr>
          <p:nvPr>
            <p:ph sz="quarter" idx="10"/>
          </p:nvPr>
        </p:nvSpPr>
        <p:spPr/>
        <p:txBody>
          <a:bodyPr/>
          <a:lstStyle/>
          <a:p>
            <a:pPr>
              <a:buFont typeface="Arial" charset="0"/>
              <a:buNone/>
              <a:defRPr/>
            </a:pPr>
            <a:r>
              <a:rPr lang="en-US" dirty="0"/>
              <a:t>FORECASTING FINAL PROJECT COST</a:t>
            </a:r>
          </a:p>
          <a:p>
            <a:pPr>
              <a:buFont typeface="Arial" charset="0"/>
              <a:buNone/>
              <a:defRPr/>
            </a:pPr>
            <a:endParaRPr lang="en-US"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Content Placeholder 1">
            <a:extLst>
              <a:ext uri="{FF2B5EF4-FFF2-40B4-BE49-F238E27FC236}">
                <a16:creationId xmlns:a16="http://schemas.microsoft.com/office/drawing/2014/main" id="{25B65B5A-1342-CC49-1C1A-997A19E335BB}"/>
              </a:ext>
            </a:extLst>
          </p:cNvPr>
          <p:cNvSpPr>
            <a:spLocks noGrp="1"/>
          </p:cNvSpPr>
          <p:nvPr>
            <p:ph idx="1"/>
          </p:nvPr>
        </p:nvSpPr>
        <p:spPr>
          <a:xfrm>
            <a:off x="304800" y="1493838"/>
            <a:ext cx="8229600" cy="4525962"/>
          </a:xfrm>
        </p:spPr>
        <p:txBody>
          <a:bodyPr/>
          <a:lstStyle/>
          <a:p>
            <a:pPr fontAlgn="base">
              <a:spcAft>
                <a:spcPct val="0"/>
              </a:spcAft>
            </a:pPr>
            <a:r>
              <a:rPr lang="en-US" altLang="en-US"/>
              <a:t>Another popular index is the </a:t>
            </a:r>
            <a:r>
              <a:rPr lang="en-US" altLang="en-US" b="1"/>
              <a:t>To Complete Performance Index (TCPI), </a:t>
            </a:r>
            <a:r>
              <a:rPr lang="en-US" altLang="en-US"/>
              <a:t>which is useful as a supplement to the estimate at complete (EAC</a:t>
            </a:r>
            <a:r>
              <a:rPr lang="en-US" altLang="en-US" baseline="-25000"/>
              <a:t>f</a:t>
            </a:r>
            <a:r>
              <a:rPr lang="en-US" altLang="en-US"/>
              <a:t>) computation. </a:t>
            </a:r>
          </a:p>
          <a:p>
            <a:pPr fontAlgn="base">
              <a:spcAft>
                <a:spcPct val="0"/>
              </a:spcAft>
            </a:pPr>
            <a:r>
              <a:rPr lang="en-US" altLang="en-US"/>
              <a:t>This ratio measures the amount of value each </a:t>
            </a:r>
            <a:r>
              <a:rPr lang="en-US" altLang="en-US" i="1"/>
              <a:t>remaining dollar in the budget must earn to </a:t>
            </a:r>
            <a:r>
              <a:rPr lang="en-US" altLang="en-US"/>
              <a:t>stay within the budget.</a:t>
            </a:r>
          </a:p>
          <a:p>
            <a:pPr fontAlgn="base">
              <a:spcAft>
                <a:spcPct val="0"/>
              </a:spcAft>
            </a:pPr>
            <a:r>
              <a:rPr lang="en-US" altLang="en-US"/>
              <a:t>The index is computed for the Digital Camera project at</a:t>
            </a:r>
          </a:p>
          <a:p>
            <a:pPr fontAlgn="base">
              <a:spcAft>
                <a:spcPct val="0"/>
              </a:spcAft>
            </a:pPr>
            <a:r>
              <a:rPr lang="en-US" altLang="en-US"/>
              <a:t>the end of period 7.</a:t>
            </a:r>
          </a:p>
          <a:p>
            <a:pPr fontAlgn="base">
              <a:spcAft>
                <a:spcPct val="0"/>
              </a:spcAft>
            </a:pPr>
            <a:r>
              <a:rPr lang="en-US" altLang="en-US"/>
              <a:t>TCPI = (BAC – EV) ÷ (BAC – AC) = 320 – 160 ÷ 320 – 230  </a:t>
            </a:r>
          </a:p>
          <a:p>
            <a:pPr fontAlgn="base">
              <a:spcAft>
                <a:spcPct val="0"/>
              </a:spcAft>
            </a:pPr>
            <a:r>
              <a:rPr lang="en-US" altLang="en-US"/>
              <a:t>          = 160 ÷ 90 = 1.78</a:t>
            </a:r>
          </a:p>
          <a:p>
            <a:pPr fontAlgn="base">
              <a:spcAft>
                <a:spcPct val="0"/>
              </a:spcAft>
            </a:pPr>
            <a:r>
              <a:rPr lang="en-US" altLang="en-US"/>
              <a:t>The index of 1.78 indicates that each remaining dollar in the budget must earn $1.78 in value. </a:t>
            </a:r>
          </a:p>
        </p:txBody>
      </p:sp>
      <p:sp>
        <p:nvSpPr>
          <p:cNvPr id="3" name="Content Placeholder 2">
            <a:extLst>
              <a:ext uri="{FF2B5EF4-FFF2-40B4-BE49-F238E27FC236}">
                <a16:creationId xmlns:a16="http://schemas.microsoft.com/office/drawing/2014/main" id="{F8FD2464-B65F-ACA0-B433-CD5A5F5FB69D}"/>
              </a:ext>
            </a:extLst>
          </p:cNvPr>
          <p:cNvSpPr>
            <a:spLocks noGrp="1"/>
          </p:cNvSpPr>
          <p:nvPr>
            <p:ph sz="quarter" idx="10"/>
          </p:nvPr>
        </p:nvSpPr>
        <p:spPr/>
        <p:txBody>
          <a:bodyPr/>
          <a:lstStyle/>
          <a:p>
            <a:pPr>
              <a:buFont typeface="Arial" charset="0"/>
              <a:buNone/>
              <a:defRPr/>
            </a:pPr>
            <a:r>
              <a:rPr lang="en-US" dirty="0"/>
              <a:t>FORECASTING FINAL PROJECT COST</a:t>
            </a:r>
          </a:p>
          <a:p>
            <a:pPr>
              <a:buFont typeface="Arial" charset="0"/>
              <a:buNone/>
              <a:defRPr/>
            </a:pPr>
            <a:endParaRPr lang="en-US"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466" name="Content Placeholder 1">
            <a:extLst>
              <a:ext uri="{FF2B5EF4-FFF2-40B4-BE49-F238E27FC236}">
                <a16:creationId xmlns:a16="http://schemas.microsoft.com/office/drawing/2014/main" id="{8751CA1F-2213-1442-004F-F0173C00580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0" y="1371600"/>
            <a:ext cx="9067800" cy="5011738"/>
          </a:xfrm>
        </p:spPr>
      </p:pic>
      <p:sp>
        <p:nvSpPr>
          <p:cNvPr id="3" name="Content Placeholder 2">
            <a:extLst>
              <a:ext uri="{FF2B5EF4-FFF2-40B4-BE49-F238E27FC236}">
                <a16:creationId xmlns:a16="http://schemas.microsoft.com/office/drawing/2014/main" id="{59969495-EF37-E5D6-0A94-E19FA5436B22}"/>
              </a:ext>
            </a:extLst>
          </p:cNvPr>
          <p:cNvSpPr>
            <a:spLocks noGrp="1"/>
          </p:cNvSpPr>
          <p:nvPr>
            <p:ph sz="quarter" idx="10"/>
          </p:nvPr>
        </p:nvSpPr>
        <p:spPr/>
        <p:txBody>
          <a:bodyPr/>
          <a:lstStyle/>
          <a:p>
            <a:pPr>
              <a:defRPr/>
            </a:pPr>
            <a:r>
              <a:rPr lang="en-US" sz="4000" dirty="0"/>
              <a:t>Q.3. Page 698-699 T1</a:t>
            </a:r>
            <a:endParaRPr lang="en-IN" sz="40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6580D84-B616-4306-CBF6-634EA53345D8}"/>
              </a:ext>
            </a:extLst>
          </p:cNvPr>
          <p:cNvSpPr>
            <a:spLocks noGrp="1"/>
          </p:cNvSpPr>
          <p:nvPr>
            <p:ph sz="quarter" idx="10"/>
          </p:nvPr>
        </p:nvSpPr>
        <p:spPr/>
        <p:txBody>
          <a:bodyPr/>
          <a:lstStyle/>
          <a:p>
            <a:pPr>
              <a:defRPr/>
            </a:pPr>
            <a:endParaRPr lang="en-IN"/>
          </a:p>
        </p:txBody>
      </p:sp>
      <mc:AlternateContent xmlns:mc="http://schemas.openxmlformats.org/markup-compatibility/2006">
        <mc:Choice xmlns:p14="http://schemas.microsoft.com/office/powerpoint/2010/main" Requires="p14">
          <p:contentPart p14:bwMode="auto" r:id="rId2">
            <p14:nvContentPartPr>
              <p14:cNvPr id="3" name="Ink 2">
                <a:extLst>
                  <a:ext uri="{FF2B5EF4-FFF2-40B4-BE49-F238E27FC236}">
                    <a16:creationId xmlns:a16="http://schemas.microsoft.com/office/drawing/2014/main" id="{894F1698-0C38-11EB-48BE-4DE846B77041}"/>
                  </a:ext>
                </a:extLst>
              </p14:cNvPr>
              <p14:cNvContentPartPr/>
              <p14:nvPr/>
            </p14:nvContentPartPr>
            <p14:xfrm>
              <a:off x="431280" y="326160"/>
              <a:ext cx="6887160" cy="2319840"/>
            </p14:xfrm>
          </p:contentPart>
        </mc:Choice>
        <mc:Fallback>
          <p:pic>
            <p:nvPicPr>
              <p:cNvPr id="3" name="Ink 2">
                <a:extLst>
                  <a:ext uri="{FF2B5EF4-FFF2-40B4-BE49-F238E27FC236}">
                    <a16:creationId xmlns:a16="http://schemas.microsoft.com/office/drawing/2014/main" id="{894F1698-0C38-11EB-48BE-4DE846B77041}"/>
                  </a:ext>
                </a:extLst>
              </p:cNvPr>
              <p:cNvPicPr/>
              <p:nvPr/>
            </p:nvPicPr>
            <p:blipFill>
              <a:blip r:embed="rId3"/>
              <a:stretch>
                <a:fillRect/>
              </a:stretch>
            </p:blipFill>
            <p:spPr>
              <a:xfrm>
                <a:off x="421920" y="316800"/>
                <a:ext cx="6905880" cy="233856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4" name="Ink 3">
                <a:extLst>
                  <a:ext uri="{FF2B5EF4-FFF2-40B4-BE49-F238E27FC236}">
                    <a16:creationId xmlns:a16="http://schemas.microsoft.com/office/drawing/2014/main" id="{55E718BD-9665-217D-4C2F-DFE456CC4D50}"/>
                  </a:ext>
                </a:extLst>
              </p14:cNvPr>
              <p14:cNvContentPartPr/>
              <p14:nvPr/>
            </p14:nvContentPartPr>
            <p14:xfrm>
              <a:off x="729360" y="1708560"/>
              <a:ext cx="5414400" cy="2195640"/>
            </p14:xfrm>
          </p:contentPart>
        </mc:Choice>
        <mc:Fallback>
          <p:pic>
            <p:nvPicPr>
              <p:cNvPr id="4" name="Ink 3">
                <a:extLst>
                  <a:ext uri="{FF2B5EF4-FFF2-40B4-BE49-F238E27FC236}">
                    <a16:creationId xmlns:a16="http://schemas.microsoft.com/office/drawing/2014/main" id="{55E718BD-9665-217D-4C2F-DFE456CC4D50}"/>
                  </a:ext>
                </a:extLst>
              </p:cNvPr>
              <p:cNvPicPr/>
              <p:nvPr/>
            </p:nvPicPr>
            <p:blipFill>
              <a:blip r:embed="rId5"/>
              <a:stretch>
                <a:fillRect/>
              </a:stretch>
            </p:blipFill>
            <p:spPr>
              <a:xfrm>
                <a:off x="720000" y="1699200"/>
                <a:ext cx="5433120" cy="2214360"/>
              </a:xfrm>
              <a:prstGeom prst="rect">
                <a:avLst/>
              </a:prstGeom>
            </p:spPr>
          </p:pic>
        </mc:Fallback>
      </mc:AlternateContent>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1924903-1D4C-0A5D-1C12-D3DD7F4627E8}"/>
              </a:ext>
            </a:extLst>
          </p:cNvPr>
          <p:cNvSpPr>
            <a:spLocks noGrp="1"/>
          </p:cNvSpPr>
          <p:nvPr>
            <p:ph sz="quarter" idx="10"/>
          </p:nvPr>
        </p:nvSpPr>
        <p:spPr/>
        <p:txBody>
          <a:bodyPr/>
          <a:lstStyle/>
          <a:p>
            <a:pPr>
              <a:buFont typeface="Arial" charset="0"/>
              <a:buNone/>
              <a:defRPr/>
            </a:pPr>
            <a:r>
              <a:rPr lang="en-US" dirty="0"/>
              <a:t>Exercise Page 698 T1</a:t>
            </a:r>
          </a:p>
          <a:p>
            <a:pPr>
              <a:buFont typeface="Arial" charset="0"/>
              <a:buNone/>
              <a:defRPr/>
            </a:pPr>
            <a:r>
              <a:rPr lang="en-US" dirty="0"/>
              <a:t>Solution Q.3.</a:t>
            </a:r>
          </a:p>
          <a:p>
            <a:pPr>
              <a:buFont typeface="Arial" charset="0"/>
              <a:buNone/>
              <a:defRPr/>
            </a:pPr>
            <a:endParaRPr lang="en-US" dirty="0"/>
          </a:p>
        </p:txBody>
      </p:sp>
      <p:pic>
        <p:nvPicPr>
          <p:cNvPr id="63491" name="Picture 2" descr="D:\Desktop\WILP_1S 15-16\ET ZC423_1S15-16\Ans Key_Compre (R) &amp; (MU)\ANS KEY_ET ZC423_COMPRE REG_8-11-15_MKH\Page 6.jpg">
            <a:extLst>
              <a:ext uri="{FF2B5EF4-FFF2-40B4-BE49-F238E27FC236}">
                <a16:creationId xmlns:a16="http://schemas.microsoft.com/office/drawing/2014/main" id="{41FA474C-56D0-01DE-A9DE-D568FF0928D4}"/>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685800" y="1493838"/>
            <a:ext cx="7696200" cy="4830762"/>
          </a:xfrm>
          <a:noFill/>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4032B89-76BC-5C24-F5DE-FFD3338615AC}"/>
              </a:ext>
            </a:extLst>
          </p:cNvPr>
          <p:cNvSpPr>
            <a:spLocks noGrp="1"/>
          </p:cNvSpPr>
          <p:nvPr>
            <p:ph sz="quarter" idx="10"/>
          </p:nvPr>
        </p:nvSpPr>
        <p:spPr/>
        <p:txBody>
          <a:bodyPr/>
          <a:lstStyle/>
          <a:p>
            <a:pPr>
              <a:buFont typeface="Arial" charset="0"/>
              <a:buNone/>
              <a:defRPr/>
            </a:pPr>
            <a:r>
              <a:rPr lang="en-US" dirty="0"/>
              <a:t>Exercise Page 698 T1</a:t>
            </a:r>
          </a:p>
          <a:p>
            <a:pPr>
              <a:buFont typeface="Arial" charset="0"/>
              <a:buNone/>
              <a:defRPr/>
            </a:pPr>
            <a:r>
              <a:rPr lang="en-US" dirty="0"/>
              <a:t>Solution Q.3.</a:t>
            </a:r>
          </a:p>
          <a:p>
            <a:pPr>
              <a:buFont typeface="Arial" charset="0"/>
              <a:buNone/>
              <a:defRPr/>
            </a:pPr>
            <a:endParaRPr lang="en-US" dirty="0"/>
          </a:p>
        </p:txBody>
      </p:sp>
      <p:pic>
        <p:nvPicPr>
          <p:cNvPr id="64515" name="Picture 2" descr="D:\Desktop\WILP_1S 15-16\ET ZC423_1S15-16\Ans Key_Compre (R) &amp; (MU)\ANS KEY_ET ZC423_COMPRE REG_8-11-15_MKH\Page 7.jpg">
            <a:extLst>
              <a:ext uri="{FF2B5EF4-FFF2-40B4-BE49-F238E27FC236}">
                <a16:creationId xmlns:a16="http://schemas.microsoft.com/office/drawing/2014/main" id="{171D13B5-7BDE-7594-F1E3-1663B9F5EC32}"/>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609600" y="1493838"/>
            <a:ext cx="7924800" cy="4678362"/>
          </a:xfrm>
          <a:noFill/>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538" name="Content Placeholder 2">
            <a:extLst>
              <a:ext uri="{FF2B5EF4-FFF2-40B4-BE49-F238E27FC236}">
                <a16:creationId xmlns:a16="http://schemas.microsoft.com/office/drawing/2014/main" id="{F8FB598E-82D8-5A8A-D202-544422331AFA}"/>
              </a:ext>
            </a:extLst>
          </p:cNvPr>
          <p:cNvPicPr>
            <a:picLocks noGrp="1" noChangeAspect="1"/>
          </p:cNvPicPr>
          <p:nvPr>
            <p:ph sz="quarter" idx="10"/>
          </p:nvPr>
        </p:nvPicPr>
        <p:blipFill>
          <a:blip r:embed="rId2">
            <a:extLst>
              <a:ext uri="{28A0092B-C50C-407E-A947-70E740481C1C}">
                <a14:useLocalDpi xmlns:a14="http://schemas.microsoft.com/office/drawing/2010/main" val="0"/>
              </a:ext>
            </a:extLst>
          </a:blip>
          <a:srcRect/>
          <a:stretch>
            <a:fillRect/>
          </a:stretch>
        </p:blipFill>
        <p:spPr>
          <a:xfrm>
            <a:off x="152400" y="1371600"/>
            <a:ext cx="8763000" cy="4724400"/>
          </a:xfr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562" name="Content Placeholder 4">
            <a:extLst>
              <a:ext uri="{FF2B5EF4-FFF2-40B4-BE49-F238E27FC236}">
                <a16:creationId xmlns:a16="http://schemas.microsoft.com/office/drawing/2014/main" id="{FC23F8A2-607E-4026-A1D4-C15DF3D75D84}"/>
              </a:ext>
            </a:extLst>
          </p:cNvPr>
          <p:cNvPicPr>
            <a:picLocks noGrp="1" noChangeAspect="1"/>
          </p:cNvPicPr>
          <p:nvPr>
            <p:ph sz="quarter" idx="10"/>
          </p:nvPr>
        </p:nvPicPr>
        <p:blipFill>
          <a:blip r:embed="rId2">
            <a:extLst>
              <a:ext uri="{28A0092B-C50C-407E-A947-70E740481C1C}">
                <a14:useLocalDpi xmlns:a14="http://schemas.microsoft.com/office/drawing/2010/main" val="0"/>
              </a:ext>
            </a:extLst>
          </a:blip>
          <a:srcRect/>
          <a:stretch>
            <a:fillRect/>
          </a:stretch>
        </p:blipFill>
        <p:spPr>
          <a:xfrm>
            <a:off x="228600" y="1447800"/>
            <a:ext cx="8534400" cy="4648200"/>
          </a:xfrm>
        </p:spPr>
      </p:pic>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8C3220F8-1109-2576-F837-4E49C2C1765C}"/>
                  </a:ext>
                </a:extLst>
              </p14:cNvPr>
              <p14:cNvContentPartPr/>
              <p14:nvPr/>
            </p14:nvContentPartPr>
            <p14:xfrm>
              <a:off x="8048880" y="2973600"/>
              <a:ext cx="339840" cy="417960"/>
            </p14:xfrm>
          </p:contentPart>
        </mc:Choice>
        <mc:Fallback>
          <p:pic>
            <p:nvPicPr>
              <p:cNvPr id="2" name="Ink 1">
                <a:extLst>
                  <a:ext uri="{FF2B5EF4-FFF2-40B4-BE49-F238E27FC236}">
                    <a16:creationId xmlns:a16="http://schemas.microsoft.com/office/drawing/2014/main" id="{8C3220F8-1109-2576-F837-4E49C2C1765C}"/>
                  </a:ext>
                </a:extLst>
              </p:cNvPr>
              <p:cNvPicPr/>
              <p:nvPr/>
            </p:nvPicPr>
            <p:blipFill>
              <a:blip r:embed="rId4"/>
              <a:stretch>
                <a:fillRect/>
              </a:stretch>
            </p:blipFill>
            <p:spPr>
              <a:xfrm>
                <a:off x="8039520" y="2964240"/>
                <a:ext cx="358560" cy="436680"/>
              </a:xfrm>
              <a:prstGeom prst="rect">
                <a:avLst/>
              </a:prstGeom>
            </p:spPr>
          </p:pic>
        </mc:Fallback>
      </mc:AlternateContent>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586" name="Content Placeholder 2">
            <a:extLst>
              <a:ext uri="{FF2B5EF4-FFF2-40B4-BE49-F238E27FC236}">
                <a16:creationId xmlns:a16="http://schemas.microsoft.com/office/drawing/2014/main" id="{514D8D10-87C8-3738-A10A-19A6897D7F09}"/>
              </a:ext>
            </a:extLst>
          </p:cNvPr>
          <p:cNvPicPr>
            <a:picLocks noGrp="1" noChangeAspect="1"/>
          </p:cNvPicPr>
          <p:nvPr>
            <p:ph sz="quarter" idx="10"/>
          </p:nvPr>
        </p:nvPicPr>
        <p:blipFill>
          <a:blip r:embed="rId2">
            <a:extLst>
              <a:ext uri="{28A0092B-C50C-407E-A947-70E740481C1C}">
                <a14:useLocalDpi xmlns:a14="http://schemas.microsoft.com/office/drawing/2010/main" val="0"/>
              </a:ext>
            </a:extLst>
          </a:blip>
          <a:srcRect/>
          <a:stretch>
            <a:fillRect/>
          </a:stretch>
        </p:blipFill>
        <p:spPr>
          <a:xfrm>
            <a:off x="76200" y="1447800"/>
            <a:ext cx="8763000" cy="4953000"/>
          </a:xfrm>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5AE0E2F-8C28-EFA6-0200-980DDCC3F2FF}"/>
              </a:ext>
            </a:extLst>
          </p:cNvPr>
          <p:cNvSpPr>
            <a:spLocks noGrp="1"/>
          </p:cNvSpPr>
          <p:nvPr>
            <p:ph sz="quarter" idx="10"/>
          </p:nvPr>
        </p:nvSpPr>
        <p:spPr/>
        <p:txBody>
          <a:bodyPr/>
          <a:lstStyle/>
          <a:p>
            <a:pPr>
              <a:defRPr/>
            </a:pPr>
            <a:endParaRPr lang="en-IN"/>
          </a:p>
        </p:txBody>
      </p:sp>
      <p:sp>
        <p:nvSpPr>
          <p:cNvPr id="68611" name="Rectangle 2">
            <a:extLst>
              <a:ext uri="{FF2B5EF4-FFF2-40B4-BE49-F238E27FC236}">
                <a16:creationId xmlns:a16="http://schemas.microsoft.com/office/drawing/2014/main" id="{FF9ECACA-4A56-5556-E038-879D8B6323E0}"/>
              </a:ext>
            </a:extLst>
          </p:cNvPr>
          <p:cNvSpPr>
            <a:spLocks noChangeArrowheads="1"/>
          </p:cNvSpPr>
          <p:nvPr/>
        </p:nvSpPr>
        <p:spPr bwMode="auto">
          <a:xfrm>
            <a:off x="152400" y="1447800"/>
            <a:ext cx="8839200" cy="4708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just">
              <a:spcBef>
                <a:spcPct val="0"/>
              </a:spcBef>
              <a:buFontTx/>
              <a:buNone/>
            </a:pPr>
            <a:r>
              <a:rPr lang="en-US" altLang="en-US" sz="2000">
                <a:solidFill>
                  <a:srgbClr val="404040"/>
                </a:solidFill>
                <a:latin typeface="Times New Roman" panose="02020603050405020304" pitchFamily="18" charset="0"/>
                <a:cs typeface="Times New Roman" panose="02020603050405020304" pitchFamily="18" charset="0"/>
              </a:rPr>
              <a:t>Assume that you are the project manager on a project that has Rs. 50,00,000 project work effort. There are two teams that will work for 5 months for a total of 1600 hours. According to the project schedule your team should be done with 40% of the work. As of today, the project is 35% complete while 50% budget has been used. </a:t>
            </a:r>
          </a:p>
          <a:p>
            <a:pPr algn="just">
              <a:spcBef>
                <a:spcPct val="0"/>
              </a:spcBef>
              <a:buFontTx/>
              <a:buNone/>
            </a:pPr>
            <a:endParaRPr lang="en-US" altLang="en-US" sz="2000">
              <a:solidFill>
                <a:srgbClr val="404040"/>
              </a:solidFill>
              <a:latin typeface="Times New Roman" panose="02020603050405020304" pitchFamily="18" charset="0"/>
              <a:cs typeface="Times New Roman" panose="02020603050405020304" pitchFamily="18" charset="0"/>
            </a:endParaRPr>
          </a:p>
          <a:p>
            <a:pPr algn="just">
              <a:spcBef>
                <a:spcPct val="0"/>
              </a:spcBef>
              <a:buFontTx/>
              <a:buNone/>
            </a:pPr>
            <a:r>
              <a:rPr lang="en-US" altLang="en-US" sz="2000">
                <a:solidFill>
                  <a:srgbClr val="404040"/>
                </a:solidFill>
                <a:latin typeface="Times New Roman" panose="02020603050405020304" pitchFamily="18" charset="0"/>
                <a:cs typeface="Times New Roman" panose="02020603050405020304" pitchFamily="18" charset="0"/>
              </a:rPr>
              <a:t>Determine the CV, SV, CPI, SPI, PCIB, PCIC, ETC, EAC</a:t>
            </a:r>
            <a:r>
              <a:rPr lang="en-US" altLang="en-US" sz="2000" baseline="-25000">
                <a:solidFill>
                  <a:srgbClr val="404040"/>
                </a:solidFill>
                <a:latin typeface="Times New Roman" panose="02020603050405020304" pitchFamily="18" charset="0"/>
                <a:cs typeface="Times New Roman" panose="02020603050405020304" pitchFamily="18" charset="0"/>
              </a:rPr>
              <a:t>f</a:t>
            </a:r>
            <a:r>
              <a:rPr lang="en-US" altLang="en-US" sz="2000">
                <a:solidFill>
                  <a:srgbClr val="404040"/>
                </a:solidFill>
                <a:latin typeface="Times New Roman" panose="02020603050405020304" pitchFamily="18" charset="0"/>
                <a:cs typeface="Times New Roman" panose="02020603050405020304" pitchFamily="18" charset="0"/>
              </a:rPr>
              <a:t>, TCPI.</a:t>
            </a:r>
          </a:p>
          <a:p>
            <a:pPr algn="just">
              <a:spcBef>
                <a:spcPct val="0"/>
              </a:spcBef>
              <a:buFontTx/>
              <a:buNone/>
            </a:pPr>
            <a:endParaRPr lang="en-US" altLang="en-US" sz="2000">
              <a:solidFill>
                <a:srgbClr val="404040"/>
              </a:solidFill>
              <a:latin typeface="Times New Roman" panose="02020603050405020304" pitchFamily="18" charset="0"/>
              <a:cs typeface="Times New Roman" panose="02020603050405020304" pitchFamily="18" charset="0"/>
            </a:endParaRPr>
          </a:p>
          <a:p>
            <a:pPr algn="just">
              <a:spcBef>
                <a:spcPct val="0"/>
              </a:spcBef>
              <a:buFontTx/>
              <a:buNone/>
            </a:pPr>
            <a:r>
              <a:rPr lang="en-US" altLang="en-US" sz="2000">
                <a:solidFill>
                  <a:srgbClr val="404040"/>
                </a:solidFill>
                <a:latin typeface="Times New Roman" panose="02020603050405020304" pitchFamily="18" charset="0"/>
                <a:cs typeface="Times New Roman" panose="02020603050405020304" pitchFamily="18" charset="0"/>
              </a:rPr>
              <a:t>PCIB = EV/BAC</a:t>
            </a:r>
          </a:p>
          <a:p>
            <a:pPr algn="just">
              <a:spcBef>
                <a:spcPct val="0"/>
              </a:spcBef>
              <a:buFontTx/>
              <a:buNone/>
            </a:pPr>
            <a:r>
              <a:rPr lang="en-US" altLang="en-US" sz="2000">
                <a:solidFill>
                  <a:srgbClr val="404040"/>
                </a:solidFill>
                <a:latin typeface="Times New Roman" panose="02020603050405020304" pitchFamily="18" charset="0"/>
                <a:cs typeface="Times New Roman" panose="02020603050405020304" pitchFamily="18" charset="0"/>
              </a:rPr>
              <a:t>PCIC = AC/EAC</a:t>
            </a:r>
          </a:p>
          <a:p>
            <a:pPr algn="just">
              <a:spcBef>
                <a:spcPct val="0"/>
              </a:spcBef>
              <a:buFontTx/>
              <a:buNone/>
            </a:pPr>
            <a:endParaRPr lang="en-US" altLang="en-US" sz="2000">
              <a:solidFill>
                <a:srgbClr val="404040"/>
              </a:solidFill>
              <a:latin typeface="Times New Roman" panose="02020603050405020304" pitchFamily="18" charset="0"/>
              <a:cs typeface="Times New Roman" panose="02020603050405020304" pitchFamily="18" charset="0"/>
            </a:endParaRPr>
          </a:p>
          <a:p>
            <a:pPr algn="just">
              <a:spcBef>
                <a:spcPct val="0"/>
              </a:spcBef>
              <a:buFontTx/>
              <a:buNone/>
            </a:pPr>
            <a:r>
              <a:rPr lang="en-US" altLang="en-US" sz="2000">
                <a:solidFill>
                  <a:srgbClr val="404040"/>
                </a:solidFill>
                <a:latin typeface="Times New Roman" panose="02020603050405020304" pitchFamily="18" charset="0"/>
                <a:cs typeface="Times New Roman" panose="02020603050405020304" pitchFamily="18" charset="0"/>
              </a:rPr>
              <a:t>ETC = Work Remaining/CPI = (BAC - EV)/(EV/AC)</a:t>
            </a:r>
          </a:p>
          <a:p>
            <a:pPr algn="just">
              <a:spcBef>
                <a:spcPct val="0"/>
              </a:spcBef>
              <a:buFontTx/>
              <a:buNone/>
            </a:pPr>
            <a:r>
              <a:rPr lang="en-US" altLang="en-US" sz="2000">
                <a:solidFill>
                  <a:srgbClr val="404040"/>
                </a:solidFill>
                <a:latin typeface="Times New Roman" panose="02020603050405020304" pitchFamily="18" charset="0"/>
                <a:cs typeface="Times New Roman" panose="02020603050405020304" pitchFamily="18" charset="0"/>
              </a:rPr>
              <a:t>EAC</a:t>
            </a:r>
            <a:r>
              <a:rPr lang="en-US" altLang="en-US" sz="2000" baseline="-25000">
                <a:solidFill>
                  <a:srgbClr val="404040"/>
                </a:solidFill>
                <a:latin typeface="Times New Roman" panose="02020603050405020304" pitchFamily="18" charset="0"/>
                <a:cs typeface="Times New Roman" panose="02020603050405020304" pitchFamily="18" charset="0"/>
              </a:rPr>
              <a:t>f </a:t>
            </a:r>
            <a:r>
              <a:rPr lang="en-US" altLang="en-US" sz="2000">
                <a:solidFill>
                  <a:srgbClr val="404040"/>
                </a:solidFill>
                <a:latin typeface="Times New Roman" panose="02020603050405020304" pitchFamily="18" charset="0"/>
                <a:cs typeface="Times New Roman" panose="02020603050405020304" pitchFamily="18" charset="0"/>
              </a:rPr>
              <a:t>= ETC + AC</a:t>
            </a:r>
            <a:r>
              <a:rPr lang="en-US" altLang="en-US" sz="2000" baseline="30000">
                <a:solidFill>
                  <a:srgbClr val="404040"/>
                </a:solidFill>
                <a:latin typeface="Times New Roman" panose="02020603050405020304" pitchFamily="18" charset="0"/>
                <a:cs typeface="Times New Roman" panose="02020603050405020304" pitchFamily="18" charset="0"/>
              </a:rPr>
              <a:t> </a:t>
            </a:r>
          </a:p>
          <a:p>
            <a:pPr algn="just">
              <a:spcBef>
                <a:spcPct val="0"/>
              </a:spcBef>
              <a:buFontTx/>
              <a:buNone/>
            </a:pPr>
            <a:r>
              <a:rPr lang="en-US" altLang="en-US" sz="2000">
                <a:solidFill>
                  <a:srgbClr val="404040"/>
                </a:solidFill>
                <a:latin typeface="Times New Roman" panose="02020603050405020304" pitchFamily="18" charset="0"/>
                <a:cs typeface="Times New Roman" panose="02020603050405020304" pitchFamily="18" charset="0"/>
              </a:rPr>
              <a:t> </a:t>
            </a:r>
          </a:p>
          <a:p>
            <a:pPr algn="just">
              <a:spcBef>
                <a:spcPct val="0"/>
              </a:spcBef>
              <a:buFontTx/>
              <a:buNone/>
            </a:pPr>
            <a:r>
              <a:rPr lang="en-US" altLang="en-US" sz="2000">
                <a:solidFill>
                  <a:srgbClr val="404040"/>
                </a:solidFill>
                <a:latin typeface="Times New Roman" panose="02020603050405020304" pitchFamily="18" charset="0"/>
                <a:cs typeface="Times New Roman" panose="02020603050405020304" pitchFamily="18" charset="0"/>
              </a:rPr>
              <a:t>TCPI = (BAC - EV)/ (BAC - AC)</a:t>
            </a:r>
          </a:p>
          <a:p>
            <a:pPr algn="just">
              <a:spcBef>
                <a:spcPct val="0"/>
              </a:spcBef>
              <a:buFontTx/>
              <a:buNone/>
            </a:pPr>
            <a:endParaRPr lang="en-IN" altLang="en-US" sz="2000">
              <a:latin typeface="Times New Roman" panose="02020603050405020304" pitchFamily="18" charset="0"/>
              <a:cs typeface="Times New Roman" panose="02020603050405020304" pitchFamily="18" charset="0"/>
            </a:endParaRPr>
          </a:p>
        </p:txBody>
      </p:sp>
      <mc:AlternateContent xmlns:mc="http://schemas.openxmlformats.org/markup-compatibility/2006">
        <mc:Choice xmlns:p14="http://schemas.microsoft.com/office/powerpoint/2010/main" Requires="p14">
          <p:contentPart p14:bwMode="auto" r:id="rId2">
            <p14:nvContentPartPr>
              <p14:cNvPr id="3" name="Ink 2">
                <a:extLst>
                  <a:ext uri="{FF2B5EF4-FFF2-40B4-BE49-F238E27FC236}">
                    <a16:creationId xmlns:a16="http://schemas.microsoft.com/office/drawing/2014/main" id="{07A40690-195A-295F-41FB-3966B15E7AE7}"/>
                  </a:ext>
                </a:extLst>
              </p14:cNvPr>
              <p14:cNvContentPartPr/>
              <p14:nvPr/>
            </p14:nvContentPartPr>
            <p14:xfrm>
              <a:off x="156240" y="1328760"/>
              <a:ext cx="5510160" cy="1497240"/>
            </p14:xfrm>
          </p:contentPart>
        </mc:Choice>
        <mc:Fallback>
          <p:pic>
            <p:nvPicPr>
              <p:cNvPr id="3" name="Ink 2">
                <a:extLst>
                  <a:ext uri="{FF2B5EF4-FFF2-40B4-BE49-F238E27FC236}">
                    <a16:creationId xmlns:a16="http://schemas.microsoft.com/office/drawing/2014/main" id="{07A40690-195A-295F-41FB-3966B15E7AE7}"/>
                  </a:ext>
                </a:extLst>
              </p:cNvPr>
              <p:cNvPicPr/>
              <p:nvPr/>
            </p:nvPicPr>
            <p:blipFill>
              <a:blip r:embed="rId3"/>
              <a:stretch>
                <a:fillRect/>
              </a:stretch>
            </p:blipFill>
            <p:spPr>
              <a:xfrm>
                <a:off x="146880" y="1319400"/>
                <a:ext cx="5528880" cy="1515960"/>
              </a:xfrm>
              <a:prstGeom prst="rect">
                <a:avLst/>
              </a:prstGeom>
            </p:spPr>
          </p:pic>
        </mc:Fallback>
      </mc:AlternateContent>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Content Placeholder 1">
            <a:extLst>
              <a:ext uri="{FF2B5EF4-FFF2-40B4-BE49-F238E27FC236}">
                <a16:creationId xmlns:a16="http://schemas.microsoft.com/office/drawing/2014/main" id="{1ABF2B47-4C9D-FBE3-8C33-12ABDE236C21}"/>
              </a:ext>
            </a:extLst>
          </p:cNvPr>
          <p:cNvSpPr>
            <a:spLocks noGrp="1"/>
          </p:cNvSpPr>
          <p:nvPr>
            <p:ph idx="1"/>
          </p:nvPr>
        </p:nvSpPr>
        <p:spPr>
          <a:xfrm>
            <a:off x="304800" y="1493838"/>
            <a:ext cx="8229600" cy="4525962"/>
          </a:xfrm>
        </p:spPr>
        <p:txBody>
          <a:bodyPr/>
          <a:lstStyle/>
          <a:p>
            <a:pPr algn="ctr" fontAlgn="base">
              <a:spcAft>
                <a:spcPct val="0"/>
              </a:spcAft>
              <a:buFont typeface="Arial" charset="0"/>
              <a:buNone/>
              <a:defRPr/>
            </a:pPr>
            <a:endParaRPr lang="en-US" sz="9600" dirty="0">
              <a:solidFill>
                <a:schemeClr val="accent3"/>
              </a:solidFill>
              <a:latin typeface="Arial" charset="0"/>
              <a:cs typeface="Arial" charset="0"/>
            </a:endParaRPr>
          </a:p>
          <a:p>
            <a:pPr algn="ctr" fontAlgn="base">
              <a:spcAft>
                <a:spcPct val="0"/>
              </a:spcAft>
              <a:buFont typeface="Arial" charset="0"/>
              <a:buNone/>
              <a:defRPr/>
            </a:pPr>
            <a:r>
              <a:rPr lang="en-US" sz="9600" dirty="0">
                <a:solidFill>
                  <a:schemeClr val="accent3"/>
                </a:solidFill>
                <a:latin typeface="Arial" charset="0"/>
                <a:cs typeface="Arial" charset="0"/>
              </a:rPr>
              <a:t>Thank You!</a:t>
            </a:r>
          </a:p>
        </p:txBody>
      </p:sp>
      <p:sp>
        <p:nvSpPr>
          <p:cNvPr id="4" name="Content Placeholder 1">
            <a:extLst>
              <a:ext uri="{FF2B5EF4-FFF2-40B4-BE49-F238E27FC236}">
                <a16:creationId xmlns:a16="http://schemas.microsoft.com/office/drawing/2014/main" id="{FD1FADBD-1C87-D992-A207-6ADCE13F9225}"/>
              </a:ext>
            </a:extLst>
          </p:cNvPr>
          <p:cNvSpPr>
            <a:spLocks noGrp="1"/>
          </p:cNvSpPr>
          <p:nvPr>
            <p:ph sz="quarter" idx="10"/>
          </p:nvPr>
        </p:nvSpPr>
        <p:spPr/>
        <p:txBody>
          <a:bodyPr>
            <a:normAutofit fontScale="25000" lnSpcReduction="20000"/>
          </a:bodyPr>
          <a:lstStyle/>
          <a:p>
            <a:pPr eaLnBrk="1" hangingPunct="1">
              <a:spcBef>
                <a:spcPct val="0"/>
              </a:spcBef>
              <a:buFont typeface="Arial" charset="0"/>
              <a:buNone/>
              <a:defRPr/>
            </a:pPr>
            <a:endParaRPr lang="en-US" dirty="0">
              <a:latin typeface="Arial" charset="0"/>
              <a:cs typeface="Arial" charset="0"/>
            </a:endParaRPr>
          </a:p>
          <a:p>
            <a:pPr eaLnBrk="1" hangingPunct="1">
              <a:spcBef>
                <a:spcPct val="0"/>
              </a:spcBef>
              <a:buFont typeface="Arial" charset="0"/>
              <a:buNone/>
              <a:defRPr/>
            </a:pPr>
            <a:endParaRPr lang="en-US" dirty="0">
              <a:solidFill>
                <a:schemeClr val="accent2"/>
              </a:solidFill>
              <a:latin typeface="Arial" charset="0"/>
              <a:cs typeface="Arial" charset="0"/>
            </a:endParaRPr>
          </a:p>
          <a:p>
            <a:pPr eaLnBrk="1" hangingPunct="1">
              <a:spcBef>
                <a:spcPct val="0"/>
              </a:spcBef>
              <a:buFont typeface="Arial" charset="0"/>
              <a:buNone/>
              <a:defRPr/>
            </a:pPr>
            <a:r>
              <a:rPr lang="en-US" sz="8000" dirty="0"/>
              <a:t>PROGRESS and PERFORMANCE MEASUREMENT and EVALUATION</a:t>
            </a:r>
          </a:p>
          <a:p>
            <a:pPr eaLnBrk="1" hangingPunct="1">
              <a:spcBef>
                <a:spcPct val="0"/>
              </a:spcBef>
              <a:buFont typeface="Arial" charset="0"/>
              <a:buNone/>
              <a:defRPr/>
            </a:pPr>
            <a:endParaRPr lang="en-US" dirty="0">
              <a:latin typeface="Arial" charset="0"/>
              <a:cs typeface="Arial" charset="0"/>
            </a:endParaRPr>
          </a:p>
          <a:p>
            <a:pPr eaLnBrk="1" hangingPunct="1">
              <a:spcBef>
                <a:spcPct val="0"/>
              </a:spcBef>
              <a:buFont typeface="Arial" charset="0"/>
              <a:buNone/>
              <a:defRPr/>
            </a:pPr>
            <a:endParaRPr lang="en-US" dirty="0">
              <a:latin typeface="Arial" charset="0"/>
              <a:cs typeface="Arial" charset="0"/>
            </a:endParaRPr>
          </a:p>
          <a:p>
            <a:pPr eaLnBrk="1" hangingPunct="1">
              <a:spcBef>
                <a:spcPct val="0"/>
              </a:spcBef>
              <a:buFont typeface="Arial" charset="0"/>
              <a:buNone/>
              <a:defRPr/>
            </a:pPr>
            <a:endParaRPr lang="en-US" dirty="0">
              <a:latin typeface="Arial" charset="0"/>
              <a:cs typeface="Arial"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Content Placeholder 2">
            <a:extLst>
              <a:ext uri="{FF2B5EF4-FFF2-40B4-BE49-F238E27FC236}">
                <a16:creationId xmlns:a16="http://schemas.microsoft.com/office/drawing/2014/main" id="{A215121E-EE30-1A13-F3CB-6C0CA563758E}"/>
              </a:ext>
            </a:extLst>
          </p:cNvPr>
          <p:cNvSpPr>
            <a:spLocks noGrp="1"/>
          </p:cNvSpPr>
          <p:nvPr>
            <p:ph idx="1"/>
          </p:nvPr>
        </p:nvSpPr>
        <p:spPr>
          <a:xfrm>
            <a:off x="304800" y="1493838"/>
            <a:ext cx="8229600" cy="4525962"/>
          </a:xfrm>
        </p:spPr>
        <p:txBody>
          <a:bodyPr/>
          <a:lstStyle/>
          <a:p>
            <a:pPr algn="just" fontAlgn="base">
              <a:spcAft>
                <a:spcPct val="0"/>
              </a:spcAft>
              <a:buFont typeface="Wingdings" panose="05000000000000000000" pitchFamily="2" charset="2"/>
              <a:buChar char="Ø"/>
            </a:pPr>
            <a:r>
              <a:rPr lang="en-US" altLang="en-US" sz="2800"/>
              <a:t>PROJECT MONITORING INFORMATION SYSTEM</a:t>
            </a:r>
          </a:p>
          <a:p>
            <a:pPr algn="just" fontAlgn="base">
              <a:spcAft>
                <a:spcPct val="0"/>
              </a:spcAft>
              <a:buFont typeface="Wingdings" panose="05000000000000000000" pitchFamily="2" charset="2"/>
              <a:buChar char="Ø"/>
            </a:pPr>
            <a:r>
              <a:rPr lang="en-US" altLang="en-US" sz="2800"/>
              <a:t>THE PROJECT CONTROL PROCESS</a:t>
            </a:r>
            <a:endParaRPr lang="en-US" altLang="en-US"/>
          </a:p>
          <a:p>
            <a:pPr algn="just" fontAlgn="base">
              <a:spcAft>
                <a:spcPct val="0"/>
              </a:spcAft>
              <a:buFont typeface="Wingdings" panose="05000000000000000000" pitchFamily="2" charset="2"/>
              <a:buChar char="Ø"/>
            </a:pPr>
            <a:r>
              <a:rPr lang="en-US" altLang="en-US" sz="2800"/>
              <a:t>MONITORING SCHEDULE PERFORMANCE</a:t>
            </a:r>
          </a:p>
          <a:p>
            <a:pPr algn="just" fontAlgn="base">
              <a:spcAft>
                <a:spcPct val="0"/>
              </a:spcAft>
              <a:buFont typeface="Wingdings" panose="05000000000000000000" pitchFamily="2" charset="2"/>
              <a:buChar char="Ø"/>
            </a:pPr>
            <a:r>
              <a:rPr lang="en-US" altLang="en-US" sz="2800"/>
              <a:t>MONITORING COST PERFORMANCE</a:t>
            </a:r>
          </a:p>
          <a:p>
            <a:pPr algn="just" fontAlgn="base">
              <a:spcAft>
                <a:spcPct val="0"/>
              </a:spcAft>
            </a:pPr>
            <a:r>
              <a:rPr lang="en-US" altLang="en-US" sz="2000"/>
              <a:t>     EARNED VALUE COST/SCHEDULE SYSTEM</a:t>
            </a:r>
          </a:p>
          <a:p>
            <a:pPr algn="just" fontAlgn="base">
              <a:spcAft>
                <a:spcPct val="0"/>
              </a:spcAft>
            </a:pPr>
            <a:r>
              <a:rPr lang="en-US" altLang="en-US" sz="2800"/>
              <a:t>    </a:t>
            </a:r>
            <a:r>
              <a:rPr lang="en-US" altLang="en-US" sz="2000"/>
              <a:t>METHODS OF VARIANCE ANALYSIS</a:t>
            </a:r>
          </a:p>
          <a:p>
            <a:pPr algn="just" fontAlgn="base">
              <a:spcAft>
                <a:spcPct val="0"/>
              </a:spcAft>
              <a:buFont typeface="Wingdings" panose="05000000000000000000" pitchFamily="2" charset="2"/>
              <a:buChar char="Ø"/>
            </a:pPr>
            <a:r>
              <a:rPr lang="en-US" altLang="en-US" sz="2800"/>
              <a:t>DEVELOPING A STATUS REPORT</a:t>
            </a:r>
          </a:p>
          <a:p>
            <a:pPr algn="just" fontAlgn="base">
              <a:spcAft>
                <a:spcPct val="0"/>
              </a:spcAft>
              <a:buFont typeface="Wingdings" panose="05000000000000000000" pitchFamily="2" charset="2"/>
              <a:buChar char="Ø"/>
            </a:pPr>
            <a:r>
              <a:rPr lang="en-US" altLang="en-US" sz="2800"/>
              <a:t>INDICES TO MONITOR PROGRESS</a:t>
            </a:r>
          </a:p>
          <a:p>
            <a:pPr algn="just" fontAlgn="base">
              <a:spcAft>
                <a:spcPct val="0"/>
              </a:spcAft>
              <a:buFont typeface="Wingdings" panose="05000000000000000000" pitchFamily="2" charset="2"/>
              <a:buChar char="Ø"/>
            </a:pPr>
            <a:r>
              <a:rPr lang="en-US" altLang="en-US" sz="2800"/>
              <a:t>FORECASTING FINAL PROJECT COST</a:t>
            </a:r>
          </a:p>
          <a:p>
            <a:pPr algn="just" fontAlgn="base">
              <a:spcAft>
                <a:spcPct val="0"/>
              </a:spcAft>
            </a:pPr>
            <a:endParaRPr lang="en-US" altLang="en-US"/>
          </a:p>
        </p:txBody>
      </p:sp>
      <p:sp>
        <p:nvSpPr>
          <p:cNvPr id="4" name="Content Placeholder 3">
            <a:extLst>
              <a:ext uri="{FF2B5EF4-FFF2-40B4-BE49-F238E27FC236}">
                <a16:creationId xmlns:a16="http://schemas.microsoft.com/office/drawing/2014/main" id="{0431E4E0-339D-72E2-8437-C7179AB3B6CB}"/>
              </a:ext>
            </a:extLst>
          </p:cNvPr>
          <p:cNvSpPr>
            <a:spLocks noGrp="1"/>
          </p:cNvSpPr>
          <p:nvPr>
            <p:ph sz="quarter" idx="10"/>
          </p:nvPr>
        </p:nvSpPr>
        <p:spPr/>
        <p:txBody>
          <a:bodyPr rtlCol="0"/>
          <a:lstStyle/>
          <a:p>
            <a:pPr eaLnBrk="1" fontAlgn="auto" hangingPunct="1">
              <a:spcAft>
                <a:spcPts val="0"/>
              </a:spcAft>
              <a:buFont typeface="Arial" charset="0"/>
              <a:buNone/>
              <a:defRPr/>
            </a:pPr>
            <a:r>
              <a:rPr lang="en-US" dirty="0"/>
              <a:t>Topics to be Covered</a:t>
            </a:r>
          </a:p>
        </p:txBody>
      </p:sp>
      <mc:AlternateContent xmlns:mc="http://schemas.openxmlformats.org/markup-compatibility/2006">
        <mc:Choice xmlns:p14="http://schemas.microsoft.com/office/powerpoint/2010/main" Requires="p14">
          <p:contentPart p14:bwMode="auto" r:id="rId2">
            <p14:nvContentPartPr>
              <p14:cNvPr id="2" name="Ink 1">
                <a:extLst>
                  <a:ext uri="{FF2B5EF4-FFF2-40B4-BE49-F238E27FC236}">
                    <a16:creationId xmlns:a16="http://schemas.microsoft.com/office/drawing/2014/main" id="{B838B33C-2087-08DA-BDF0-8EB5D465DD14}"/>
                  </a:ext>
                </a:extLst>
              </p14:cNvPr>
              <p14:cNvContentPartPr/>
              <p14:nvPr/>
            </p14:nvContentPartPr>
            <p14:xfrm>
              <a:off x="5590080" y="875160"/>
              <a:ext cx="360" cy="360"/>
            </p14:xfrm>
          </p:contentPart>
        </mc:Choice>
        <mc:Fallback>
          <p:pic>
            <p:nvPicPr>
              <p:cNvPr id="2" name="Ink 1">
                <a:extLst>
                  <a:ext uri="{FF2B5EF4-FFF2-40B4-BE49-F238E27FC236}">
                    <a16:creationId xmlns:a16="http://schemas.microsoft.com/office/drawing/2014/main" id="{B838B33C-2087-08DA-BDF0-8EB5D465DD14}"/>
                  </a:ext>
                </a:extLst>
              </p:cNvPr>
              <p:cNvPicPr/>
              <p:nvPr/>
            </p:nvPicPr>
            <p:blipFill>
              <a:blip r:embed="rId3"/>
              <a:stretch>
                <a:fillRect/>
              </a:stretch>
            </p:blipFill>
            <p:spPr>
              <a:xfrm>
                <a:off x="5580720" y="865800"/>
                <a:ext cx="19080" cy="1908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3" name="Ink 2">
                <a:extLst>
                  <a:ext uri="{FF2B5EF4-FFF2-40B4-BE49-F238E27FC236}">
                    <a16:creationId xmlns:a16="http://schemas.microsoft.com/office/drawing/2014/main" id="{10326DB5-C504-242A-81A0-1E57E19D5A6F}"/>
                  </a:ext>
                </a:extLst>
              </p14:cNvPr>
              <p14:cNvContentPartPr/>
              <p14:nvPr/>
            </p14:nvContentPartPr>
            <p14:xfrm>
              <a:off x="228240" y="685080"/>
              <a:ext cx="8800200" cy="6096240"/>
            </p14:xfrm>
          </p:contentPart>
        </mc:Choice>
        <mc:Fallback>
          <p:pic>
            <p:nvPicPr>
              <p:cNvPr id="3" name="Ink 2">
                <a:extLst>
                  <a:ext uri="{FF2B5EF4-FFF2-40B4-BE49-F238E27FC236}">
                    <a16:creationId xmlns:a16="http://schemas.microsoft.com/office/drawing/2014/main" id="{10326DB5-C504-242A-81A0-1E57E19D5A6F}"/>
                  </a:ext>
                </a:extLst>
              </p:cNvPr>
              <p:cNvPicPr/>
              <p:nvPr/>
            </p:nvPicPr>
            <p:blipFill>
              <a:blip r:embed="rId5"/>
              <a:stretch>
                <a:fillRect/>
              </a:stretch>
            </p:blipFill>
            <p:spPr>
              <a:xfrm>
                <a:off x="218880" y="675720"/>
                <a:ext cx="8818920" cy="6114960"/>
              </a:xfrm>
              <a:prstGeom prst="rect">
                <a:avLst/>
              </a:prstGeom>
            </p:spPr>
          </p:pic>
        </mc:Fallback>
      </mc:AlternateContent>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Content Placeholder 2">
            <a:extLst>
              <a:ext uri="{FF2B5EF4-FFF2-40B4-BE49-F238E27FC236}">
                <a16:creationId xmlns:a16="http://schemas.microsoft.com/office/drawing/2014/main" id="{99FBBDF9-52CB-61E4-C9BB-768EBC1E2E19}"/>
              </a:ext>
            </a:extLst>
          </p:cNvPr>
          <p:cNvSpPr>
            <a:spLocks noGrp="1"/>
          </p:cNvSpPr>
          <p:nvPr>
            <p:ph idx="1"/>
          </p:nvPr>
        </p:nvSpPr>
        <p:spPr>
          <a:xfrm>
            <a:off x="304800" y="1493838"/>
            <a:ext cx="8229600" cy="4525962"/>
          </a:xfrm>
        </p:spPr>
        <p:txBody>
          <a:bodyPr/>
          <a:lstStyle/>
          <a:p>
            <a:pPr algn="just" fontAlgn="base">
              <a:spcAft>
                <a:spcPct val="0"/>
              </a:spcAft>
              <a:buFont typeface="Arial" pitchFamily="34" charset="0"/>
              <a:buChar char="•"/>
            </a:pPr>
            <a:r>
              <a:rPr lang="en-US" altLang="en-US"/>
              <a:t>Effective project management requires planning, measuring, evaluating, forecasting and controlling all aspects of a project: quality and quantity of work, costs, and schedules.</a:t>
            </a:r>
          </a:p>
          <a:p>
            <a:pPr algn="just" fontAlgn="base">
              <a:spcAft>
                <a:spcPct val="0"/>
              </a:spcAft>
              <a:buFont typeface="Arial" pitchFamily="34" charset="0"/>
              <a:buChar char="•"/>
            </a:pPr>
            <a:r>
              <a:rPr lang="en-US" altLang="en-US"/>
              <a:t>Large projects need some form of formal control.</a:t>
            </a:r>
          </a:p>
          <a:p>
            <a:pPr algn="just" fontAlgn="base">
              <a:spcAft>
                <a:spcPct val="0"/>
              </a:spcAft>
              <a:buFont typeface="Arial" pitchFamily="34" charset="0"/>
              <a:buChar char="•"/>
            </a:pPr>
            <a:r>
              <a:rPr lang="en-US" altLang="en-US"/>
              <a:t>Control holds people responsible, prevents small problems from growing into large ones, and keeps focus.</a:t>
            </a:r>
          </a:p>
          <a:p>
            <a:pPr algn="just" fontAlgn="base">
              <a:spcAft>
                <a:spcPct val="0"/>
              </a:spcAft>
              <a:buFont typeface="Arial" pitchFamily="34" charset="0"/>
              <a:buChar char="•"/>
            </a:pPr>
            <a:r>
              <a:rPr lang="en-US" altLang="en-US" sz="2800"/>
              <a:t>Thus, for effective control, the PM needs a single information system to collect data and report progress on cost, schedule and specifications.</a:t>
            </a:r>
          </a:p>
          <a:p>
            <a:pPr algn="just" fontAlgn="base">
              <a:spcAft>
                <a:spcPct val="0"/>
              </a:spcAft>
            </a:pPr>
            <a:endParaRPr lang="en-US" altLang="en-US" sz="2800"/>
          </a:p>
          <a:p>
            <a:pPr algn="just" fontAlgn="base">
              <a:spcAft>
                <a:spcPct val="0"/>
              </a:spcAft>
            </a:pPr>
            <a:endParaRPr lang="en-US" altLang="en-US"/>
          </a:p>
        </p:txBody>
      </p:sp>
      <p:sp>
        <p:nvSpPr>
          <p:cNvPr id="4" name="Content Placeholder 3">
            <a:extLst>
              <a:ext uri="{FF2B5EF4-FFF2-40B4-BE49-F238E27FC236}">
                <a16:creationId xmlns:a16="http://schemas.microsoft.com/office/drawing/2014/main" id="{027B1B7C-74B1-F3C5-52A5-18E117F51EB7}"/>
              </a:ext>
            </a:extLst>
          </p:cNvPr>
          <p:cNvSpPr>
            <a:spLocks noGrp="1"/>
          </p:cNvSpPr>
          <p:nvPr>
            <p:ph sz="quarter" idx="10"/>
          </p:nvPr>
        </p:nvSpPr>
        <p:spPr/>
        <p:txBody>
          <a:bodyPr rtlCol="0">
            <a:normAutofit fontScale="25000" lnSpcReduction="20000"/>
          </a:bodyPr>
          <a:lstStyle/>
          <a:p>
            <a:pPr eaLnBrk="1" fontAlgn="auto" hangingPunct="1">
              <a:spcAft>
                <a:spcPts val="0"/>
              </a:spcAft>
              <a:buFont typeface="Arial" charset="0"/>
              <a:buNone/>
              <a:defRPr/>
            </a:pPr>
            <a:endParaRPr lang="en-US" dirty="0">
              <a:latin typeface="Arial" charset="0"/>
              <a:cs typeface="Arial" charset="0"/>
            </a:endParaRPr>
          </a:p>
          <a:p>
            <a:pPr eaLnBrk="1" fontAlgn="auto" hangingPunct="1">
              <a:spcAft>
                <a:spcPts val="0"/>
              </a:spcAft>
              <a:buFont typeface="Arial" charset="0"/>
              <a:buNone/>
              <a:defRPr/>
            </a:pPr>
            <a:r>
              <a:rPr lang="en-US" sz="14400" dirty="0">
                <a:latin typeface="Arial" charset="0"/>
                <a:cs typeface="Arial" charset="0"/>
              </a:rPr>
              <a:t>PROJECT MONITORING INFORMATION SYSTEM</a:t>
            </a:r>
          </a:p>
          <a:p>
            <a:pPr eaLnBrk="1" fontAlgn="auto" hangingPunct="1">
              <a:spcAft>
                <a:spcPts val="0"/>
              </a:spcAft>
              <a:buFont typeface="Arial" charset="0"/>
              <a:buNone/>
              <a:defRPr/>
            </a:pPr>
            <a:endParaRPr 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Content Placeholder 1">
            <a:extLst>
              <a:ext uri="{FF2B5EF4-FFF2-40B4-BE49-F238E27FC236}">
                <a16:creationId xmlns:a16="http://schemas.microsoft.com/office/drawing/2014/main" id="{5E530242-0D03-6A02-A150-28041A91E811}"/>
              </a:ext>
            </a:extLst>
          </p:cNvPr>
          <p:cNvSpPr>
            <a:spLocks noGrp="1"/>
          </p:cNvSpPr>
          <p:nvPr>
            <p:ph idx="1"/>
          </p:nvPr>
        </p:nvSpPr>
        <p:spPr>
          <a:xfrm>
            <a:off x="304800" y="1493838"/>
            <a:ext cx="8229600" cy="4525962"/>
          </a:xfrm>
        </p:spPr>
        <p:txBody>
          <a:bodyPr/>
          <a:lstStyle/>
          <a:p>
            <a:pPr fontAlgn="base">
              <a:spcAft>
                <a:spcPct val="0"/>
              </a:spcAft>
            </a:pPr>
            <a:r>
              <a:rPr lang="en-US" altLang="en-US" sz="2800"/>
              <a:t>A </a:t>
            </a:r>
            <a:r>
              <a:rPr lang="en-US" altLang="en-US" sz="2800" i="1"/>
              <a:t>project monitoring information system </a:t>
            </a:r>
            <a:r>
              <a:rPr lang="en-US" altLang="en-US" sz="2800"/>
              <a:t>involves:</a:t>
            </a:r>
          </a:p>
          <a:p>
            <a:pPr fontAlgn="base">
              <a:spcAft>
                <a:spcPct val="0"/>
              </a:spcAft>
            </a:pPr>
            <a:endParaRPr lang="en-US" altLang="en-US" sz="2800"/>
          </a:p>
          <a:p>
            <a:pPr fontAlgn="base">
              <a:spcAft>
                <a:spcPct val="0"/>
              </a:spcAft>
              <a:buFont typeface="Arial" pitchFamily="34" charset="0"/>
              <a:buChar char="•"/>
            </a:pPr>
            <a:r>
              <a:rPr lang="en-US" altLang="en-US" sz="2800"/>
              <a:t>Determining </a:t>
            </a:r>
            <a:r>
              <a:rPr lang="en-US" altLang="en-US" sz="2800" i="1"/>
              <a:t>what </a:t>
            </a:r>
            <a:r>
              <a:rPr lang="en-US" altLang="en-US" sz="2800"/>
              <a:t>data</a:t>
            </a:r>
            <a:r>
              <a:rPr lang="en-US" altLang="en-US" sz="2800" i="1"/>
              <a:t> </a:t>
            </a:r>
            <a:r>
              <a:rPr lang="en-US" altLang="en-US" sz="2800"/>
              <a:t>to collect;</a:t>
            </a:r>
          </a:p>
          <a:p>
            <a:pPr fontAlgn="base">
              <a:spcAft>
                <a:spcPct val="0"/>
              </a:spcAft>
            </a:pPr>
            <a:endParaRPr lang="en-US" altLang="en-US" sz="2800"/>
          </a:p>
          <a:p>
            <a:pPr fontAlgn="base">
              <a:spcAft>
                <a:spcPct val="0"/>
              </a:spcAft>
              <a:buFont typeface="Arial" pitchFamily="34" charset="0"/>
              <a:buChar char="•"/>
            </a:pPr>
            <a:r>
              <a:rPr lang="en-US" altLang="en-US" sz="2800"/>
              <a:t>How, when and </a:t>
            </a:r>
            <a:r>
              <a:rPr lang="en-US" altLang="en-US" sz="2800" i="1"/>
              <a:t>who will collect</a:t>
            </a:r>
            <a:r>
              <a:rPr lang="en-US" altLang="en-US" sz="2800"/>
              <a:t> the data;</a:t>
            </a:r>
          </a:p>
          <a:p>
            <a:pPr fontAlgn="base">
              <a:spcAft>
                <a:spcPct val="0"/>
              </a:spcAft>
            </a:pPr>
            <a:endParaRPr lang="en-US" altLang="en-US" sz="2800"/>
          </a:p>
          <a:p>
            <a:pPr fontAlgn="base">
              <a:spcAft>
                <a:spcPct val="0"/>
              </a:spcAft>
              <a:buFont typeface="Arial" pitchFamily="34" charset="0"/>
              <a:buChar char="•"/>
            </a:pPr>
            <a:r>
              <a:rPr lang="en-US" altLang="en-US" sz="2800" i="1"/>
              <a:t>Analysis</a:t>
            </a:r>
            <a:r>
              <a:rPr lang="en-US" altLang="en-US" sz="2800"/>
              <a:t> of the data;</a:t>
            </a:r>
          </a:p>
          <a:p>
            <a:pPr fontAlgn="base">
              <a:spcAft>
                <a:spcPct val="0"/>
              </a:spcAft>
            </a:pPr>
            <a:endParaRPr lang="en-US" altLang="en-US" sz="2800"/>
          </a:p>
          <a:p>
            <a:pPr fontAlgn="base">
              <a:spcAft>
                <a:spcPct val="0"/>
              </a:spcAft>
              <a:buFont typeface="Arial" pitchFamily="34" charset="0"/>
              <a:buChar char="•"/>
            </a:pPr>
            <a:r>
              <a:rPr lang="en-US" altLang="en-US" sz="2800"/>
              <a:t>And </a:t>
            </a:r>
            <a:r>
              <a:rPr lang="en-US" altLang="en-US" sz="2800" i="1"/>
              <a:t>reporting</a:t>
            </a:r>
            <a:r>
              <a:rPr lang="en-US" altLang="en-US" sz="2800"/>
              <a:t> current progress.</a:t>
            </a:r>
          </a:p>
          <a:p>
            <a:pPr fontAlgn="base">
              <a:spcAft>
                <a:spcPct val="0"/>
              </a:spcAft>
            </a:pPr>
            <a:endParaRPr lang="en-US" altLang="en-US" sz="2000"/>
          </a:p>
          <a:p>
            <a:pPr fontAlgn="base">
              <a:spcAft>
                <a:spcPct val="0"/>
              </a:spcAft>
            </a:pPr>
            <a:endParaRPr lang="en-US" altLang="en-US" sz="2800"/>
          </a:p>
          <a:p>
            <a:pPr fontAlgn="base">
              <a:spcAft>
                <a:spcPct val="0"/>
              </a:spcAft>
              <a:buFont typeface="Arial" pitchFamily="34" charset="0"/>
              <a:buChar char="•"/>
            </a:pPr>
            <a:endParaRPr lang="en-US" altLang="en-US" sz="2800"/>
          </a:p>
          <a:p>
            <a:pPr fontAlgn="base">
              <a:spcAft>
                <a:spcPct val="0"/>
              </a:spcAft>
            </a:pPr>
            <a:endParaRPr lang="en-US" altLang="en-US" sz="2800"/>
          </a:p>
        </p:txBody>
      </p:sp>
      <p:sp>
        <p:nvSpPr>
          <p:cNvPr id="3" name="Content Placeholder 2">
            <a:extLst>
              <a:ext uri="{FF2B5EF4-FFF2-40B4-BE49-F238E27FC236}">
                <a16:creationId xmlns:a16="http://schemas.microsoft.com/office/drawing/2014/main" id="{B383EC73-1CF2-F5D2-1109-23E6F02D42C4}"/>
              </a:ext>
            </a:extLst>
          </p:cNvPr>
          <p:cNvSpPr>
            <a:spLocks noGrp="1"/>
          </p:cNvSpPr>
          <p:nvPr>
            <p:ph sz="quarter" idx="10"/>
          </p:nvPr>
        </p:nvSpPr>
        <p:spPr/>
        <p:txBody>
          <a:bodyPr>
            <a:noAutofit/>
          </a:bodyPr>
          <a:lstStyle/>
          <a:p>
            <a:pPr>
              <a:buFont typeface="Arial" charset="0"/>
              <a:buNone/>
              <a:defRPr/>
            </a:pPr>
            <a:r>
              <a:rPr lang="en-US" dirty="0">
                <a:latin typeface="Arial" charset="0"/>
                <a:cs typeface="Arial" charset="0"/>
              </a:rPr>
              <a:t>PROJECT MONITORING INFORMATION SYSTEM</a:t>
            </a:r>
            <a:endParaRPr lang="en-US" dirty="0"/>
          </a:p>
        </p:txBody>
      </p:sp>
      <mc:AlternateContent xmlns:mc="http://schemas.openxmlformats.org/markup-compatibility/2006">
        <mc:Choice xmlns:p14="http://schemas.microsoft.com/office/powerpoint/2010/main" Requires="p14">
          <p:contentPart p14:bwMode="auto" r:id="rId2">
            <p14:nvContentPartPr>
              <p14:cNvPr id="2" name="Ink 1">
                <a:extLst>
                  <a:ext uri="{FF2B5EF4-FFF2-40B4-BE49-F238E27FC236}">
                    <a16:creationId xmlns:a16="http://schemas.microsoft.com/office/drawing/2014/main" id="{1148B258-4DE3-3F2D-BA8A-F6441CCA9F8C}"/>
                  </a:ext>
                </a:extLst>
              </p14:cNvPr>
              <p14:cNvContentPartPr/>
              <p14:nvPr/>
            </p14:nvContentPartPr>
            <p14:xfrm>
              <a:off x="758160" y="1931760"/>
              <a:ext cx="5322240" cy="4230000"/>
            </p14:xfrm>
          </p:contentPart>
        </mc:Choice>
        <mc:Fallback>
          <p:pic>
            <p:nvPicPr>
              <p:cNvPr id="2" name="Ink 1">
                <a:extLst>
                  <a:ext uri="{FF2B5EF4-FFF2-40B4-BE49-F238E27FC236}">
                    <a16:creationId xmlns:a16="http://schemas.microsoft.com/office/drawing/2014/main" id="{1148B258-4DE3-3F2D-BA8A-F6441CCA9F8C}"/>
                  </a:ext>
                </a:extLst>
              </p:cNvPr>
              <p:cNvPicPr/>
              <p:nvPr/>
            </p:nvPicPr>
            <p:blipFill>
              <a:blip r:embed="rId3"/>
              <a:stretch>
                <a:fillRect/>
              </a:stretch>
            </p:blipFill>
            <p:spPr>
              <a:xfrm>
                <a:off x="748800" y="1922400"/>
                <a:ext cx="5340960" cy="4248720"/>
              </a:xfrm>
              <a:prstGeom prst="rect">
                <a:avLst/>
              </a:prstGeom>
            </p:spPr>
          </p:pic>
        </mc:Fallback>
      </mc:AlternateContent>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Content Placeholder 1">
            <a:extLst>
              <a:ext uri="{FF2B5EF4-FFF2-40B4-BE49-F238E27FC236}">
                <a16:creationId xmlns:a16="http://schemas.microsoft.com/office/drawing/2014/main" id="{D4946BE6-33CD-EC10-BFFC-44ED440F7435}"/>
              </a:ext>
            </a:extLst>
          </p:cNvPr>
          <p:cNvSpPr>
            <a:spLocks noGrp="1"/>
          </p:cNvSpPr>
          <p:nvPr>
            <p:ph idx="1"/>
          </p:nvPr>
        </p:nvSpPr>
        <p:spPr>
          <a:xfrm>
            <a:off x="304800" y="1493838"/>
            <a:ext cx="8229600" cy="4525962"/>
          </a:xfrm>
        </p:spPr>
        <p:txBody>
          <a:bodyPr/>
          <a:lstStyle/>
          <a:p>
            <a:pPr fontAlgn="base">
              <a:spcAft>
                <a:spcPct val="0"/>
              </a:spcAft>
            </a:pPr>
            <a:r>
              <a:rPr lang="en-US" altLang="en-US" sz="2800" b="1"/>
              <a:t>What data are collected?</a:t>
            </a:r>
          </a:p>
          <a:p>
            <a:pPr fontAlgn="base">
              <a:spcAft>
                <a:spcPct val="0"/>
              </a:spcAft>
            </a:pPr>
            <a:r>
              <a:rPr lang="en-US" altLang="en-US"/>
              <a:t>Key data collected are</a:t>
            </a:r>
            <a:r>
              <a:rPr lang="en-US" altLang="en-US" sz="3200"/>
              <a:t>:</a:t>
            </a:r>
          </a:p>
          <a:p>
            <a:pPr fontAlgn="base">
              <a:spcAft>
                <a:spcPct val="0"/>
              </a:spcAft>
              <a:buFont typeface="Arial" pitchFamily="34" charset="0"/>
              <a:buChar char="•"/>
            </a:pPr>
            <a:r>
              <a:rPr lang="en-US" altLang="en-US"/>
              <a:t>Actual activity duration times,</a:t>
            </a:r>
          </a:p>
          <a:p>
            <a:pPr fontAlgn="base">
              <a:spcAft>
                <a:spcPct val="0"/>
              </a:spcAft>
            </a:pPr>
            <a:endParaRPr lang="en-US" altLang="en-US"/>
          </a:p>
          <a:p>
            <a:pPr fontAlgn="base">
              <a:spcAft>
                <a:spcPct val="0"/>
              </a:spcAft>
              <a:buFont typeface="Arial" pitchFamily="34" charset="0"/>
              <a:buChar char="•"/>
            </a:pPr>
            <a:r>
              <a:rPr lang="en-US" altLang="en-US"/>
              <a:t>Actual costs,</a:t>
            </a:r>
          </a:p>
          <a:p>
            <a:pPr fontAlgn="base">
              <a:spcAft>
                <a:spcPct val="0"/>
              </a:spcAft>
            </a:pPr>
            <a:endParaRPr lang="en-US" altLang="en-US"/>
          </a:p>
          <a:p>
            <a:pPr fontAlgn="base">
              <a:spcAft>
                <a:spcPct val="0"/>
              </a:spcAft>
              <a:buFont typeface="Arial" pitchFamily="34" charset="0"/>
              <a:buChar char="•"/>
            </a:pPr>
            <a:r>
              <a:rPr lang="en-US" altLang="en-US"/>
              <a:t>Resource usage and rates.</a:t>
            </a:r>
          </a:p>
          <a:p>
            <a:pPr fontAlgn="base">
              <a:spcAft>
                <a:spcPct val="0"/>
              </a:spcAft>
            </a:pPr>
            <a:endParaRPr lang="en-US" altLang="en-US"/>
          </a:p>
          <a:p>
            <a:pPr fontAlgn="base">
              <a:spcAft>
                <a:spcPct val="0"/>
              </a:spcAft>
            </a:pPr>
            <a:r>
              <a:rPr lang="en-US" altLang="en-US"/>
              <a:t>These are compared against planned schedules, budgets and resources.</a:t>
            </a:r>
          </a:p>
        </p:txBody>
      </p:sp>
      <p:sp>
        <p:nvSpPr>
          <p:cNvPr id="3" name="Content Placeholder 2">
            <a:extLst>
              <a:ext uri="{FF2B5EF4-FFF2-40B4-BE49-F238E27FC236}">
                <a16:creationId xmlns:a16="http://schemas.microsoft.com/office/drawing/2014/main" id="{A1B678AD-D263-5EEA-7B0A-A9CD6FEC935D}"/>
              </a:ext>
            </a:extLst>
          </p:cNvPr>
          <p:cNvSpPr>
            <a:spLocks noGrp="1"/>
          </p:cNvSpPr>
          <p:nvPr>
            <p:ph sz="quarter" idx="10"/>
          </p:nvPr>
        </p:nvSpPr>
        <p:spPr/>
        <p:txBody>
          <a:bodyPr/>
          <a:lstStyle/>
          <a:p>
            <a:pPr>
              <a:buFont typeface="Arial" charset="0"/>
              <a:buNone/>
              <a:defRPr/>
            </a:pPr>
            <a:r>
              <a:rPr lang="en-US" dirty="0">
                <a:latin typeface="Arial" charset="0"/>
                <a:cs typeface="Arial" charset="0"/>
              </a:rPr>
              <a:t>PROJECT MONITORING INFORMATION SYSTEM</a:t>
            </a:r>
            <a:endParaRPr lang="en-US" dirty="0"/>
          </a:p>
          <a:p>
            <a:pPr>
              <a:buFont typeface="Arial" charset="0"/>
              <a:buNone/>
              <a:defRPr/>
            </a:pPr>
            <a:endParaRPr lang="en-US"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604A6ADA098944EB294D577DC80F0D1" ma:contentTypeVersion="29" ma:contentTypeDescription="Create a new document." ma:contentTypeScope="" ma:versionID="c93c7edd713cc600b0b4dbc647130759">
  <xsd:schema xmlns:xsd="http://www.w3.org/2001/XMLSchema" xmlns:xs="http://www.w3.org/2001/XMLSchema" xmlns:p="http://schemas.microsoft.com/office/2006/metadata/properties" xmlns:ns2="0192c144-0bc9-406b-ba7c-16be2358a8f1" targetNamespace="http://schemas.microsoft.com/office/2006/metadata/properties" ma:root="true" ma:fieldsID="4bc978bb8e5f0c007cbf3d6c31d4125f" ns2:_="">
    <xsd:import namespace="0192c144-0bc9-406b-ba7c-16be2358a8f1"/>
    <xsd:element name="properties">
      <xsd:complexType>
        <xsd:sequence>
          <xsd:element name="documentManagement">
            <xsd:complexType>
              <xsd:all>
                <xsd:element ref="ns2:NotebookType" minOccurs="0"/>
                <xsd:element ref="ns2:FolderType" minOccurs="0"/>
                <xsd:element ref="ns2:CultureName" minOccurs="0"/>
                <xsd:element ref="ns2:AppVersion" minOccurs="0"/>
                <xsd:element ref="ns2:TeamsChannelId" minOccurs="0"/>
                <xsd:element ref="ns2:Owner" minOccurs="0"/>
                <xsd:element ref="ns2:Math_Settings" minOccurs="0"/>
                <xsd:element ref="ns2:DefaultSectionNames" minOccurs="0"/>
                <xsd:element ref="ns2:Templates" minOccurs="0"/>
                <xsd:element ref="ns2:Teachers" minOccurs="0"/>
                <xsd:element ref="ns2:Students" minOccurs="0"/>
                <xsd:element ref="ns2:Student_Groups" minOccurs="0"/>
                <xsd:element ref="ns2:Distribution_Groups" minOccurs="0"/>
                <xsd:element ref="ns2:LMS_Mappings" minOccurs="0"/>
                <xsd:element ref="ns2:Invited_Teachers" minOccurs="0"/>
                <xsd:element ref="ns2:Invited_Students" minOccurs="0"/>
                <xsd:element ref="ns2:Self_Registration_Enabled" minOccurs="0"/>
                <xsd:element ref="ns2:Has_Teacher_Only_SectionGroup" minOccurs="0"/>
                <xsd:element ref="ns2:Is_Collaboration_Space_Locked" minOccurs="0"/>
                <xsd:element ref="ns2:IsNotebookLocked" minOccurs="0"/>
                <xsd:element ref="ns2:Teams_Channel_Section_Location" minOccurs="0"/>
                <xsd:element ref="ns2:MediaServiceMetadata" minOccurs="0"/>
                <xsd:element ref="ns2:MediaServiceFastMetadata" minOccurs="0"/>
                <xsd:element ref="ns2:MediaServiceSearchProperties" minOccurs="0"/>
                <xsd:element ref="ns2:MediaServiceDateTaken" minOccurs="0"/>
                <xsd:element ref="ns2:MediaServiceObjectDetectorVersions" minOccurs="0"/>
                <xsd:element ref="ns2:MediaServiceGenerationTime" minOccurs="0"/>
                <xsd:element ref="ns2:MediaServiceEventHashCode"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192c144-0bc9-406b-ba7c-16be2358a8f1" elementFormDefault="qualified">
    <xsd:import namespace="http://schemas.microsoft.com/office/2006/documentManagement/types"/>
    <xsd:import namespace="http://schemas.microsoft.com/office/infopath/2007/PartnerControls"/>
    <xsd:element name="NotebookType" ma:index="8" nillable="true" ma:displayName="Notebook Type" ma:internalName="NotebookType">
      <xsd:simpleType>
        <xsd:restriction base="dms:Text"/>
      </xsd:simpleType>
    </xsd:element>
    <xsd:element name="FolderType" ma:index="9" nillable="true" ma:displayName="Folder Type" ma:internalName="FolderType">
      <xsd:simpleType>
        <xsd:restriction base="dms:Text"/>
      </xsd:simpleType>
    </xsd:element>
    <xsd:element name="CultureName" ma:index="10" nillable="true" ma:displayName="Culture Name" ma:internalName="CultureName">
      <xsd:simpleType>
        <xsd:restriction base="dms:Text"/>
      </xsd:simpleType>
    </xsd:element>
    <xsd:element name="AppVersion" ma:index="11" nillable="true" ma:displayName="App Version" ma:internalName="AppVersion">
      <xsd:simpleType>
        <xsd:restriction base="dms:Text"/>
      </xsd:simpleType>
    </xsd:element>
    <xsd:element name="TeamsChannelId" ma:index="12" nillable="true" ma:displayName="Teams Channel Id" ma:internalName="TeamsChannelId">
      <xsd:simpleType>
        <xsd:restriction base="dms:Text"/>
      </xsd:simpleType>
    </xsd:element>
    <xsd:element name="Owner" ma:index="13" nillable="true" ma:displayName="Owner" ma:internalName="Owner">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Math_Settings" ma:index="14" nillable="true" ma:displayName="Math Settings" ma:internalName="Math_Settings">
      <xsd:simpleType>
        <xsd:restriction base="dms:Text"/>
      </xsd:simpleType>
    </xsd:element>
    <xsd:element name="DefaultSectionNames" ma:index="15" nillable="true" ma:displayName="Default Section Names" ma:internalName="DefaultSectionNames">
      <xsd:simpleType>
        <xsd:restriction base="dms:Note">
          <xsd:maxLength value="255"/>
        </xsd:restriction>
      </xsd:simpleType>
    </xsd:element>
    <xsd:element name="Templates" ma:index="16" nillable="true" ma:displayName="Templates" ma:internalName="Templates">
      <xsd:simpleType>
        <xsd:restriction base="dms:Note">
          <xsd:maxLength value="255"/>
        </xsd:restriction>
      </xsd:simpleType>
    </xsd:element>
    <xsd:element name="Teachers" ma:index="17" nillable="true" ma:displayName="Teachers" ma:internalName="Teachers">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tudents" ma:index="18" nillable="true" ma:displayName="Students" ma:internalName="Students">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tudent_Groups" ma:index="19" nillable="true" ma:displayName="Student Groups" ma:internalName="Student_Groups">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Distribution_Groups" ma:index="20" nillable="true" ma:displayName="Distribution Groups" ma:internalName="Distribution_Groups">
      <xsd:simpleType>
        <xsd:restriction base="dms:Note">
          <xsd:maxLength value="255"/>
        </xsd:restriction>
      </xsd:simpleType>
    </xsd:element>
    <xsd:element name="LMS_Mappings" ma:index="21" nillable="true" ma:displayName="LMS Mappings" ma:internalName="LMS_Mappings">
      <xsd:simpleType>
        <xsd:restriction base="dms:Note">
          <xsd:maxLength value="255"/>
        </xsd:restriction>
      </xsd:simpleType>
    </xsd:element>
    <xsd:element name="Invited_Teachers" ma:index="22" nillable="true" ma:displayName="Invited Teachers" ma:internalName="Invited_Teachers">
      <xsd:simpleType>
        <xsd:restriction base="dms:Note">
          <xsd:maxLength value="255"/>
        </xsd:restriction>
      </xsd:simpleType>
    </xsd:element>
    <xsd:element name="Invited_Students" ma:index="23" nillable="true" ma:displayName="Invited Students" ma:internalName="Invited_Students">
      <xsd:simpleType>
        <xsd:restriction base="dms:Note">
          <xsd:maxLength value="255"/>
        </xsd:restriction>
      </xsd:simpleType>
    </xsd:element>
    <xsd:element name="Self_Registration_Enabled" ma:index="24" nillable="true" ma:displayName="Self Registration Enabled" ma:internalName="Self_Registration_Enabled">
      <xsd:simpleType>
        <xsd:restriction base="dms:Boolean"/>
      </xsd:simpleType>
    </xsd:element>
    <xsd:element name="Has_Teacher_Only_SectionGroup" ma:index="25" nillable="true" ma:displayName="Has Teacher Only SectionGroup" ma:internalName="Has_Teacher_Only_SectionGroup">
      <xsd:simpleType>
        <xsd:restriction base="dms:Boolean"/>
      </xsd:simpleType>
    </xsd:element>
    <xsd:element name="Is_Collaboration_Space_Locked" ma:index="26" nillable="true" ma:displayName="Is Collaboration Space Locked" ma:internalName="Is_Collaboration_Space_Locked">
      <xsd:simpleType>
        <xsd:restriction base="dms:Boolean"/>
      </xsd:simpleType>
    </xsd:element>
    <xsd:element name="IsNotebookLocked" ma:index="27" nillable="true" ma:displayName="Is Notebook Locked" ma:internalName="IsNotebookLocked">
      <xsd:simpleType>
        <xsd:restriction base="dms:Boolean"/>
      </xsd:simpleType>
    </xsd:element>
    <xsd:element name="Teams_Channel_Section_Location" ma:index="28" nillable="true" ma:displayName="Teams Channel Section Location" ma:internalName="Teams_Channel_Section_Location">
      <xsd:simpleType>
        <xsd:restriction base="dms:Text"/>
      </xsd:simpleType>
    </xsd:element>
    <xsd:element name="MediaServiceMetadata" ma:index="29" nillable="true" ma:displayName="MediaServiceMetadata" ma:hidden="true" ma:internalName="MediaServiceMetadata" ma:readOnly="true">
      <xsd:simpleType>
        <xsd:restriction base="dms:Note"/>
      </xsd:simpleType>
    </xsd:element>
    <xsd:element name="MediaServiceFastMetadata" ma:index="30" nillable="true" ma:displayName="MediaServiceFastMetadata" ma:hidden="true" ma:internalName="MediaServiceFastMetadata" ma:readOnly="true">
      <xsd:simpleType>
        <xsd:restriction base="dms:Note"/>
      </xsd:simpleType>
    </xsd:element>
    <xsd:element name="MediaServiceSearchProperties" ma:index="31" nillable="true" ma:displayName="MediaServiceSearchProperties" ma:hidden="true" ma:internalName="MediaServiceSearchProperties" ma:readOnly="true">
      <xsd:simpleType>
        <xsd:restriction base="dms:Note"/>
      </xsd:simpleType>
    </xsd:element>
    <xsd:element name="MediaServiceDateTaken" ma:index="32" nillable="true" ma:displayName="MediaServiceDateTaken" ma:hidden="true" ma:indexed="true" ma:internalName="MediaServiceDateTaken" ma:readOnly="true">
      <xsd:simpleType>
        <xsd:restriction base="dms:Text"/>
      </xsd:simpleType>
    </xsd:element>
    <xsd:element name="MediaServiceObjectDetectorVersions" ma:index="33" nillable="true" ma:displayName="MediaServiceObjectDetectorVersions" ma:hidden="true" ma:indexed="true" ma:internalName="MediaServiceObjectDetectorVersions" ma:readOnly="true">
      <xsd:simpleType>
        <xsd:restriction base="dms:Text"/>
      </xsd:simpleType>
    </xsd:element>
    <xsd:element name="MediaServiceGenerationTime" ma:index="34" nillable="true" ma:displayName="MediaServiceGenerationTime" ma:hidden="true" ma:internalName="MediaServiceGenerationTime" ma:readOnly="true">
      <xsd:simpleType>
        <xsd:restriction base="dms:Text"/>
      </xsd:simpleType>
    </xsd:element>
    <xsd:element name="MediaServiceEventHashCode" ma:index="35" nillable="true" ma:displayName="MediaServiceEventHashCode" ma:hidden="true" ma:internalName="MediaServiceEventHashCode" ma:readOnly="true">
      <xsd:simpleType>
        <xsd:restriction base="dms:Text"/>
      </xsd:simpleType>
    </xsd:element>
    <xsd:element name="MediaLengthInSeconds" ma:index="36"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tudent_Groups xmlns="0192c144-0bc9-406b-ba7c-16be2358a8f1">
      <UserInfo>
        <DisplayName/>
        <AccountId xsi:nil="true"/>
        <AccountType/>
      </UserInfo>
    </Student_Groups>
    <Distribution_Groups xmlns="0192c144-0bc9-406b-ba7c-16be2358a8f1" xsi:nil="true"/>
    <Math_Settings xmlns="0192c144-0bc9-406b-ba7c-16be2358a8f1" xsi:nil="true"/>
    <Templates xmlns="0192c144-0bc9-406b-ba7c-16be2358a8f1" xsi:nil="true"/>
    <AppVersion xmlns="0192c144-0bc9-406b-ba7c-16be2358a8f1" xsi:nil="true"/>
    <TeamsChannelId xmlns="0192c144-0bc9-406b-ba7c-16be2358a8f1" xsi:nil="true"/>
    <Invited_Teachers xmlns="0192c144-0bc9-406b-ba7c-16be2358a8f1" xsi:nil="true"/>
    <IsNotebookLocked xmlns="0192c144-0bc9-406b-ba7c-16be2358a8f1" xsi:nil="true"/>
    <Students xmlns="0192c144-0bc9-406b-ba7c-16be2358a8f1">
      <UserInfo>
        <DisplayName/>
        <AccountId xsi:nil="true"/>
        <AccountType/>
      </UserInfo>
    </Students>
    <Has_Teacher_Only_SectionGroup xmlns="0192c144-0bc9-406b-ba7c-16be2358a8f1" xsi:nil="true"/>
    <FolderType xmlns="0192c144-0bc9-406b-ba7c-16be2358a8f1" xsi:nil="true"/>
    <Teachers xmlns="0192c144-0bc9-406b-ba7c-16be2358a8f1">
      <UserInfo>
        <DisplayName/>
        <AccountId xsi:nil="true"/>
        <AccountType/>
      </UserInfo>
    </Teachers>
    <Self_Registration_Enabled xmlns="0192c144-0bc9-406b-ba7c-16be2358a8f1" xsi:nil="true"/>
    <LMS_Mappings xmlns="0192c144-0bc9-406b-ba7c-16be2358a8f1" xsi:nil="true"/>
    <NotebookType xmlns="0192c144-0bc9-406b-ba7c-16be2358a8f1" xsi:nil="true"/>
    <DefaultSectionNames xmlns="0192c144-0bc9-406b-ba7c-16be2358a8f1" xsi:nil="true"/>
    <Is_Collaboration_Space_Locked xmlns="0192c144-0bc9-406b-ba7c-16be2358a8f1" xsi:nil="true"/>
    <Teams_Channel_Section_Location xmlns="0192c144-0bc9-406b-ba7c-16be2358a8f1" xsi:nil="true"/>
    <CultureName xmlns="0192c144-0bc9-406b-ba7c-16be2358a8f1" xsi:nil="true"/>
    <Owner xmlns="0192c144-0bc9-406b-ba7c-16be2358a8f1">
      <UserInfo>
        <DisplayName/>
        <AccountId xsi:nil="true"/>
        <AccountType/>
      </UserInfo>
    </Owner>
    <Invited_Students xmlns="0192c144-0bc9-406b-ba7c-16be2358a8f1" xsi:nil="true"/>
  </documentManagement>
</p:properties>
</file>

<file path=customXml/itemProps1.xml><?xml version="1.0" encoding="utf-8"?>
<ds:datastoreItem xmlns:ds="http://schemas.openxmlformats.org/officeDocument/2006/customXml" ds:itemID="{03349617-0AA7-4348-9DCD-975C0816740E}">
  <ds:schemaRefs>
    <ds:schemaRef ds:uri="http://schemas.microsoft.com/sharepoint/v3/contenttype/forms"/>
  </ds:schemaRefs>
</ds:datastoreItem>
</file>

<file path=customXml/itemProps2.xml><?xml version="1.0" encoding="utf-8"?>
<ds:datastoreItem xmlns:ds="http://schemas.openxmlformats.org/officeDocument/2006/customXml" ds:itemID="{F806BB3B-7EB9-458E-B10A-501591B0C90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192c144-0bc9-406b-ba7c-16be2358a8f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4FBD4E1A-2A89-4859-926A-3589F5E9E376}">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
  <TotalTime>2379</TotalTime>
  <Words>2834</Words>
  <Application>Microsoft Office PowerPoint</Application>
  <PresentationFormat>On-screen Show (4:3)</PresentationFormat>
  <Paragraphs>300</Paragraphs>
  <Slides>56</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56</vt:i4>
      </vt:variant>
    </vt:vector>
  </HeadingPairs>
  <TitlesOfParts>
    <vt:vector size="62" baseType="lpstr">
      <vt:lpstr>Arial</vt:lpstr>
      <vt:lpstr>Calibri</vt:lpstr>
      <vt:lpstr>Wingdings</vt:lpstr>
      <vt:lpstr>Tahoma</vt:lpstr>
      <vt:lpstr>Times New Roman</vt:lpstr>
      <vt:lpstr>Office Theme</vt:lpstr>
      <vt:lpstr>AE/DE/ES/MM/POM ZG523-Merged   PROJECT MANAGEMENT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Admin</dc:creator>
  <cp:lastModifiedBy>mukund chavan</cp:lastModifiedBy>
  <cp:revision>642</cp:revision>
  <dcterms:created xsi:type="dcterms:W3CDTF">2011-09-14T09:42:05Z</dcterms:created>
  <dcterms:modified xsi:type="dcterms:W3CDTF">2025-05-18T04:01:59Z</dcterms:modified>
</cp:coreProperties>
</file>